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71" d="100"/>
          <a:sy n="71" d="100"/>
        </p:scale>
        <p:origin x="6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14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3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65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1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4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5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4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0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1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b="0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7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ssy4131/Team-Develop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1CA931-4D78-264F-179F-3F34579D4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kumimoji="1" lang="ja-JP" altLang="en-US" sz="4400">
                <a:solidFill>
                  <a:schemeClr val="bg1"/>
                </a:solidFill>
              </a:rPr>
              <a:t>前期発表会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83AF70-8AD6-F547-583F-C879A58D6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98" y="3355895"/>
            <a:ext cx="4797502" cy="3195216"/>
          </a:xfrm>
        </p:spPr>
        <p:txBody>
          <a:bodyPr anchor="t">
            <a:normAutofit fontScale="92500"/>
          </a:bodyPr>
          <a:lstStyle/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・吉田</a:t>
            </a:r>
            <a:r>
              <a:rPr lang="ja-JP" altLang="en-US"/>
              <a:t>耀一</a:t>
            </a:r>
            <a:endParaRPr lang="en-US" altLang="ja-JP" dirty="0"/>
          </a:p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・稲村悠人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・井上岬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・高柳翔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C3649-2EE5-C4D5-41E8-E38543675D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99" r="33827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145689-8454-84E3-6D48-6E26402E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アプリの概要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95BEA-FFC7-294A-293E-225E0766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81030"/>
            <a:ext cx="9935571" cy="3426158"/>
          </a:xfrm>
        </p:spPr>
        <p:txBody>
          <a:bodyPr anchor="t">
            <a:normAutofit lnSpcReduction="10000"/>
          </a:bodyPr>
          <a:lstStyle/>
          <a:p>
            <a:r>
              <a:rPr lang="ja-JP" altLang="en-US" dirty="0"/>
              <a:t>このシステムは、より正確で効率的な在庫管理を目指し、</a:t>
            </a:r>
            <a:r>
              <a:rPr lang="en" altLang="ja-JP" dirty="0"/>
              <a:t>DX</a:t>
            </a:r>
            <a:r>
              <a:rPr lang="ja-JP" altLang="en-US" dirty="0"/>
              <a:t>を進めるために開発をしています。</a:t>
            </a:r>
            <a:endParaRPr lang="en-US" altLang="ja-JP" dirty="0"/>
          </a:p>
          <a:p>
            <a:r>
              <a:rPr lang="ja-JP" altLang="en-US" dirty="0"/>
              <a:t>要件定義書をもとに構築されており、在庫の状況がより見やすくなり、在庫や注文の管理がスムーズに進められるようサポートを行います。</a:t>
            </a:r>
            <a:endParaRPr lang="en-US" altLang="ja-JP" dirty="0"/>
          </a:p>
          <a:p>
            <a:r>
              <a:rPr lang="ja-JP" altLang="en-US" dirty="0"/>
              <a:t>これにより、業務全体の精度とスピードが向上し、業務プロセスが効率化されることを目指しています。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GitHub</a:t>
            </a:r>
          </a:p>
          <a:p>
            <a:r>
              <a:rPr kumimoji="1" lang="en-US" altLang="ja-JP">
                <a:hlinkClick r:id="rId2"/>
              </a:rPr>
              <a:t>https://github.com/Yossy4131/Team-Development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9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145689-8454-84E3-6D48-6E26402E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アプリ機能説明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95BEA-FFC7-294A-293E-225E0766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480153"/>
            <a:ext cx="9935571" cy="3995453"/>
          </a:xfrm>
        </p:spPr>
        <p:txBody>
          <a:bodyPr anchor="t">
            <a:normAutofit lnSpcReduction="10000"/>
          </a:bodyPr>
          <a:lstStyle/>
          <a:p>
            <a:r>
              <a:rPr lang="ja-JP" altLang="en-US" sz="1400" b="1"/>
              <a:t>ログイン機能</a:t>
            </a:r>
            <a:endParaRPr lang="ja-JP" alt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400"/>
              <a:t>ユーザー</a:t>
            </a:r>
            <a:r>
              <a:rPr lang="en" altLang="ja-JP" sz="1400" dirty="0"/>
              <a:t>ID</a:t>
            </a:r>
            <a:r>
              <a:rPr lang="ja-JP" altLang="en-US" sz="1400"/>
              <a:t>とパスワードを使ってシステムにログインします。これにより、各ユーザーに合った操作ができるようになります。</a:t>
            </a:r>
          </a:p>
          <a:p>
            <a:r>
              <a:rPr lang="ja-JP" altLang="en-US" sz="1400" b="1"/>
              <a:t>商品情報の管理</a:t>
            </a:r>
            <a:endParaRPr lang="ja-JP" alt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400"/>
              <a:t>在庫管理者は、商品情報の新規登録、編集、削除ができます。これにより、常に正確な在庫情報を保つことができ、在庫の状況が一覧で簡単に確認できます。</a:t>
            </a:r>
          </a:p>
          <a:p>
            <a:r>
              <a:rPr lang="ja-JP" altLang="en-US" sz="1400" b="1"/>
              <a:t>注文情報の管理</a:t>
            </a:r>
            <a:endParaRPr lang="ja-JP" alt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400"/>
              <a:t>販売管理者は、注文情報の新規登録、編集、削除ができます。これにより、注文内容がしっかりと管理され、スムーズな顧客対応が可能になります。</a:t>
            </a:r>
          </a:p>
          <a:p>
            <a:r>
              <a:rPr lang="ja-JP" altLang="en-US" sz="1400" b="1"/>
              <a:t>情報の閲覧</a:t>
            </a:r>
            <a:endParaRPr lang="ja-JP" alt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400"/>
              <a:t>在庫管理者と販売管理者の両方が、商品情報や注文情報を確認できます。必要な情報がすぐに見つかり、業務がより効率的に進みます。</a:t>
            </a:r>
          </a:p>
          <a:p>
            <a:r>
              <a:rPr lang="ja-JP" altLang="en-US" sz="1400"/>
              <a:t>このシステムは、在庫管理と注文管理を効率化し、業務の正確さとスピードを高めることを目指しています。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12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145689-8454-84E3-6D48-6E26402E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苦労したこと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95BEA-FFC7-294A-293E-225E0766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kumimoji="1" lang="ja-JP" altLang="en-US" sz="2400" dirty="0"/>
              <a:t>・これまでやったことがない作業が多かったため</a:t>
            </a:r>
            <a:endParaRPr kumimoji="1" lang="en-US" altLang="ja-JP" sz="2400" dirty="0"/>
          </a:p>
          <a:p>
            <a:r>
              <a:rPr kumimoji="1" lang="ja-JP" altLang="en-US" sz="2400" dirty="0"/>
              <a:t>　書き方等がわからなかった点</a:t>
            </a:r>
            <a:endParaRPr kumimoji="1" lang="en-US" altLang="ja-JP" sz="2400" dirty="0"/>
          </a:p>
          <a:p>
            <a:r>
              <a:rPr kumimoji="1" lang="ja-JP" altLang="en-US" sz="2400" dirty="0"/>
              <a:t>・要件定義書等の作成や共有の点</a:t>
            </a:r>
            <a:endParaRPr kumimoji="1" lang="en-US" altLang="ja-JP" sz="2400" dirty="0"/>
          </a:p>
          <a:p>
            <a:r>
              <a:rPr kumimoji="1" lang="ja-JP" altLang="en-US" sz="2400" dirty="0"/>
              <a:t>・初の本格的なチーム開発の中でのメンバーとの情報共有など</a:t>
            </a:r>
          </a:p>
        </p:txBody>
      </p:sp>
    </p:spTree>
    <p:extLst>
      <p:ext uri="{BB962C8B-B14F-4D97-AF65-F5344CB8AC3E}">
        <p14:creationId xmlns:p14="http://schemas.microsoft.com/office/powerpoint/2010/main" val="415958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145689-8454-84E3-6D48-6E26402E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難しかったこと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95BEA-FFC7-294A-293E-225E0766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kumimoji="1" lang="ja-JP" altLang="en-US" sz="2400" dirty="0"/>
              <a:t>・設計関係全般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特にモジュール設計書</a:t>
            </a:r>
            <a:r>
              <a:rPr kumimoji="1" lang="en-US" altLang="ja-JP" sz="2400" dirty="0"/>
              <a:t>)</a:t>
            </a:r>
          </a:p>
          <a:p>
            <a:r>
              <a:rPr kumimoji="1" lang="ja-JP" altLang="en-US" sz="2400" dirty="0"/>
              <a:t>・書類等によってフォーマット等が少しずつ違っていた点</a:t>
            </a:r>
          </a:p>
        </p:txBody>
      </p:sp>
    </p:spTree>
    <p:extLst>
      <p:ext uri="{BB962C8B-B14F-4D97-AF65-F5344CB8AC3E}">
        <p14:creationId xmlns:p14="http://schemas.microsoft.com/office/powerpoint/2010/main" val="345194806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7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357</Words>
  <Application>Microsoft Office PowerPoint</Application>
  <PresentationFormat>ワイド画面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Yu Gothic Medium</vt:lpstr>
      <vt:lpstr>Yu Mincho Demibold</vt:lpstr>
      <vt:lpstr>Arial</vt:lpstr>
      <vt:lpstr>Corbel</vt:lpstr>
      <vt:lpstr>ShojiVTI</vt:lpstr>
      <vt:lpstr>前期発表会</vt:lpstr>
      <vt:lpstr>アプリの概要</vt:lpstr>
      <vt:lpstr>アプリ機能説明</vt:lpstr>
      <vt:lpstr>苦労したこと</vt:lpstr>
      <vt:lpstr>難しかったこと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稲村 悠人</dc:creator>
  <cp:lastModifiedBy>犬 白</cp:lastModifiedBy>
  <cp:revision>12</cp:revision>
  <dcterms:created xsi:type="dcterms:W3CDTF">2024-08-31T06:58:31Z</dcterms:created>
  <dcterms:modified xsi:type="dcterms:W3CDTF">2024-09-07T03:36:31Z</dcterms:modified>
</cp:coreProperties>
</file>