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4"/>
  </p:sldMasterIdLst>
  <p:notesMasterIdLst>
    <p:notesMasterId r:id="rId40"/>
  </p:notesMasterIdLst>
  <p:sldIdLst>
    <p:sldId id="256" r:id="rId5"/>
    <p:sldId id="257" r:id="rId6"/>
    <p:sldId id="260" r:id="rId7"/>
    <p:sldId id="261" r:id="rId8"/>
    <p:sldId id="262" r:id="rId9"/>
    <p:sldId id="280" r:id="rId10"/>
    <p:sldId id="281" r:id="rId11"/>
    <p:sldId id="282" r:id="rId12"/>
    <p:sldId id="284" r:id="rId13"/>
    <p:sldId id="285" r:id="rId14"/>
    <p:sldId id="286" r:id="rId15"/>
    <p:sldId id="288" r:id="rId16"/>
    <p:sldId id="287" r:id="rId17"/>
    <p:sldId id="289" r:id="rId18"/>
    <p:sldId id="290" r:id="rId19"/>
    <p:sldId id="297" r:id="rId20"/>
    <p:sldId id="291" r:id="rId21"/>
    <p:sldId id="292" r:id="rId22"/>
    <p:sldId id="293" r:id="rId23"/>
    <p:sldId id="294" r:id="rId24"/>
    <p:sldId id="298" r:id="rId25"/>
    <p:sldId id="299" r:id="rId26"/>
    <p:sldId id="300" r:id="rId27"/>
    <p:sldId id="301" r:id="rId28"/>
    <p:sldId id="302" r:id="rId29"/>
    <p:sldId id="303" r:id="rId30"/>
    <p:sldId id="304" r:id="rId31"/>
    <p:sldId id="305" r:id="rId32"/>
    <p:sldId id="306" r:id="rId33"/>
    <p:sldId id="307" r:id="rId34"/>
    <p:sldId id="308" r:id="rId35"/>
    <p:sldId id="296" r:id="rId36"/>
    <p:sldId id="274" r:id="rId37"/>
    <p:sldId id="275" r:id="rId38"/>
    <p:sldId id="309" r:id="rId39"/>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A1EB8-E111-4577-8D81-AA3F3055F433}" v="1631" dt="2024-05-15T21:54:09.918"/>
    <p1510:client id="{9C486EFC-FEEF-41D7-A12F-AE98D9F1AB55}" v="705" dt="2024-05-14T14:04:04.695"/>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Liwanag" userId="302c4c6271ed4345" providerId="Windows Live" clId="Web-{96D27C54-5A0B-4231-8F41-223D87513C96}"/>
    <pc:docChg chg="addSld delSld modSld sldOrd">
      <pc:chgData name="Austin Liwanag" userId="302c4c6271ed4345" providerId="Windows Live" clId="Web-{96D27C54-5A0B-4231-8F41-223D87513C96}" dt="2024-05-01T13:46:20.993" v="454" actId="14100"/>
      <pc:docMkLst>
        <pc:docMk/>
      </pc:docMkLst>
      <pc:sldChg chg="modSp">
        <pc:chgData name="Austin Liwanag" userId="302c4c6271ed4345" providerId="Windows Live" clId="Web-{96D27C54-5A0B-4231-8F41-223D87513C96}" dt="2024-05-01T13:46:20.993" v="454" actId="14100"/>
        <pc:sldMkLst>
          <pc:docMk/>
          <pc:sldMk cId="710623681" sldId="261"/>
        </pc:sldMkLst>
        <pc:spChg chg="mod">
          <ac:chgData name="Austin Liwanag" userId="302c4c6271ed4345" providerId="Windows Live" clId="Web-{96D27C54-5A0B-4231-8F41-223D87513C96}" dt="2024-05-01T13:46:20.993" v="454" actId="14100"/>
          <ac:spMkLst>
            <pc:docMk/>
            <pc:sldMk cId="710623681" sldId="261"/>
            <ac:spMk id="5" creationId="{DC710A13-9821-054D-8648-FB592F1CDDDF}"/>
          </ac:spMkLst>
        </pc:spChg>
      </pc:sldChg>
      <pc:sldChg chg="modSp">
        <pc:chgData name="Austin Liwanag" userId="302c4c6271ed4345" providerId="Windows Live" clId="Web-{96D27C54-5A0B-4231-8F41-223D87513C96}" dt="2024-05-01T13:26:48.333" v="274" actId="20577"/>
        <pc:sldMkLst>
          <pc:docMk/>
          <pc:sldMk cId="988416512" sldId="282"/>
        </pc:sldMkLst>
        <pc:spChg chg="mod">
          <ac:chgData name="Austin Liwanag" userId="302c4c6271ed4345" providerId="Windows Live" clId="Web-{96D27C54-5A0B-4231-8F41-223D87513C96}" dt="2024-05-01T13:26:48.333" v="274" actId="20577"/>
          <ac:spMkLst>
            <pc:docMk/>
            <pc:sldMk cId="988416512" sldId="282"/>
            <ac:spMk id="3" creationId="{16CCF4F8-A3AA-32CF-BDE4-23CE6AF22B2C}"/>
          </ac:spMkLst>
        </pc:spChg>
      </pc:sldChg>
      <pc:sldChg chg="modSp add del replId">
        <pc:chgData name="Austin Liwanag" userId="302c4c6271ed4345" providerId="Windows Live" clId="Web-{96D27C54-5A0B-4231-8F41-223D87513C96}" dt="2024-05-01T13:26:42.207" v="270"/>
        <pc:sldMkLst>
          <pc:docMk/>
          <pc:sldMk cId="1618346087" sldId="283"/>
        </pc:sldMkLst>
        <pc:spChg chg="mod">
          <ac:chgData name="Austin Liwanag" userId="302c4c6271ed4345" providerId="Windows Live" clId="Web-{96D27C54-5A0B-4231-8F41-223D87513C96}" dt="2024-05-01T13:08:34.565" v="158" actId="20577"/>
          <ac:spMkLst>
            <pc:docMk/>
            <pc:sldMk cId="1618346087" sldId="283"/>
            <ac:spMk id="2" creationId="{2185EAF6-D4BB-2889-720F-9237303AB4DA}"/>
          </ac:spMkLst>
        </pc:spChg>
        <pc:spChg chg="mod">
          <ac:chgData name="Austin Liwanag" userId="302c4c6271ed4345" providerId="Windows Live" clId="Web-{96D27C54-5A0B-4231-8F41-223D87513C96}" dt="2024-05-01T13:26:40.832" v="269" actId="20577"/>
          <ac:spMkLst>
            <pc:docMk/>
            <pc:sldMk cId="1618346087" sldId="283"/>
            <ac:spMk id="3" creationId="{16CCF4F8-A3AA-32CF-BDE4-23CE6AF22B2C}"/>
          </ac:spMkLst>
        </pc:spChg>
      </pc:sldChg>
      <pc:sldChg chg="modSp add ord replId">
        <pc:chgData name="Austin Liwanag" userId="302c4c6271ed4345" providerId="Windows Live" clId="Web-{96D27C54-5A0B-4231-8F41-223D87513C96}" dt="2024-05-01T13:42:54.096" v="436" actId="20577"/>
        <pc:sldMkLst>
          <pc:docMk/>
          <pc:sldMk cId="233950478" sldId="284"/>
        </pc:sldMkLst>
        <pc:spChg chg="mod">
          <ac:chgData name="Austin Liwanag" userId="302c4c6271ed4345" providerId="Windows Live" clId="Web-{96D27C54-5A0B-4231-8F41-223D87513C96}" dt="2024-05-01T13:42:54.096" v="436" actId="20577"/>
          <ac:spMkLst>
            <pc:docMk/>
            <pc:sldMk cId="233950478" sldId="284"/>
            <ac:spMk id="2" creationId="{2185EAF6-D4BB-2889-720F-9237303AB4DA}"/>
          </ac:spMkLst>
        </pc:spChg>
        <pc:spChg chg="mod">
          <ac:chgData name="Austin Liwanag" userId="302c4c6271ed4345" providerId="Windows Live" clId="Web-{96D27C54-5A0B-4231-8F41-223D87513C96}" dt="2024-05-01T13:42:31.799" v="432" actId="20577"/>
          <ac:spMkLst>
            <pc:docMk/>
            <pc:sldMk cId="233950478" sldId="284"/>
            <ac:spMk id="3" creationId="{16CCF4F8-A3AA-32CF-BDE4-23CE6AF22B2C}"/>
          </ac:spMkLst>
        </pc:spChg>
      </pc:sldChg>
      <pc:sldChg chg="modSp add replId">
        <pc:chgData name="Austin Liwanag" userId="302c4c6271ed4345" providerId="Windows Live" clId="Web-{96D27C54-5A0B-4231-8F41-223D87513C96}" dt="2024-05-01T13:45:22.694" v="453" actId="20577"/>
        <pc:sldMkLst>
          <pc:docMk/>
          <pc:sldMk cId="1495870640" sldId="285"/>
        </pc:sldMkLst>
        <pc:spChg chg="mod">
          <ac:chgData name="Austin Liwanag" userId="302c4c6271ed4345" providerId="Windows Live" clId="Web-{96D27C54-5A0B-4231-8F41-223D87513C96}" dt="2024-05-01T13:45:22.694" v="453" actId="20577"/>
          <ac:spMkLst>
            <pc:docMk/>
            <pc:sldMk cId="1495870640" sldId="285"/>
            <ac:spMk id="2" creationId="{2185EAF6-D4BB-2889-720F-9237303AB4DA}"/>
          </ac:spMkLst>
        </pc:spChg>
        <pc:spChg chg="mod">
          <ac:chgData name="Austin Liwanag" userId="302c4c6271ed4345" providerId="Windows Live" clId="Web-{96D27C54-5A0B-4231-8F41-223D87513C96}" dt="2024-05-01T13:43:19.159" v="440" actId="20577"/>
          <ac:spMkLst>
            <pc:docMk/>
            <pc:sldMk cId="1495870640" sldId="285"/>
            <ac:spMk id="3" creationId="{16CCF4F8-A3AA-32CF-BDE4-23CE6AF22B2C}"/>
          </ac:spMkLst>
        </pc:spChg>
      </pc:sldChg>
    </pc:docChg>
  </pc:docChgLst>
  <pc:docChgLst>
    <pc:chgData name="Austin Liwanag" userId="302c4c6271ed4345" providerId="Windows Live" clId="Web-{96EDE9FA-5D22-45BE-8A82-10D87FE7CD31}"/>
    <pc:docChg chg="addSld delSld modSld">
      <pc:chgData name="Austin Liwanag" userId="302c4c6271ed4345" providerId="Windows Live" clId="Web-{96EDE9FA-5D22-45BE-8A82-10D87FE7CD31}" dt="2024-04-29T14:05:15.268" v="781" actId="20577"/>
      <pc:docMkLst>
        <pc:docMk/>
      </pc:docMkLst>
      <pc:sldChg chg="modSp">
        <pc:chgData name="Austin Liwanag" userId="302c4c6271ed4345" providerId="Windows Live" clId="Web-{96EDE9FA-5D22-45BE-8A82-10D87FE7CD31}" dt="2024-04-29T13:16:24.475" v="182" actId="20577"/>
        <pc:sldMkLst>
          <pc:docMk/>
          <pc:sldMk cId="3083623366" sldId="260"/>
        </pc:sldMkLst>
        <pc:spChg chg="mod">
          <ac:chgData name="Austin Liwanag" userId="302c4c6271ed4345" providerId="Windows Live" clId="Web-{96EDE9FA-5D22-45BE-8A82-10D87FE7CD31}" dt="2024-04-29T13:16:24.475" v="182" actId="20577"/>
          <ac:spMkLst>
            <pc:docMk/>
            <pc:sldMk cId="3083623366" sldId="260"/>
            <ac:spMk id="3" creationId="{902FD5C4-FE5F-46D2-ABC9-49FA4BB8442F}"/>
          </ac:spMkLst>
        </pc:spChg>
      </pc:sldChg>
      <pc:sldChg chg="modSp">
        <pc:chgData name="Austin Liwanag" userId="302c4c6271ed4345" providerId="Windows Live" clId="Web-{96EDE9FA-5D22-45BE-8A82-10D87FE7CD31}" dt="2024-04-29T13:47:31.620" v="615" actId="20577"/>
        <pc:sldMkLst>
          <pc:docMk/>
          <pc:sldMk cId="710623681" sldId="261"/>
        </pc:sldMkLst>
        <pc:spChg chg="mod">
          <ac:chgData name="Austin Liwanag" userId="302c4c6271ed4345" providerId="Windows Live" clId="Web-{96EDE9FA-5D22-45BE-8A82-10D87FE7CD31}" dt="2024-04-29T13:47:31.620" v="615" actId="20577"/>
          <ac:spMkLst>
            <pc:docMk/>
            <pc:sldMk cId="710623681" sldId="261"/>
            <ac:spMk id="5" creationId="{DC710A13-9821-054D-8648-FB592F1CDDDF}"/>
          </ac:spMkLst>
        </pc:spChg>
      </pc:sldChg>
      <pc:sldChg chg="modSp">
        <pc:chgData name="Austin Liwanag" userId="302c4c6271ed4345" providerId="Windows Live" clId="Web-{96EDE9FA-5D22-45BE-8A82-10D87FE7CD31}" dt="2024-04-29T13:25:03.494" v="229" actId="20577"/>
        <pc:sldMkLst>
          <pc:docMk/>
          <pc:sldMk cId="452859177" sldId="262"/>
        </pc:sldMkLst>
        <pc:spChg chg="mod">
          <ac:chgData name="Austin Liwanag" userId="302c4c6271ed4345" providerId="Windows Live" clId="Web-{96EDE9FA-5D22-45BE-8A82-10D87FE7CD31}" dt="2024-04-29T13:25:03.494" v="229" actId="20577"/>
          <ac:spMkLst>
            <pc:docMk/>
            <pc:sldMk cId="452859177" sldId="262"/>
            <ac:spMk id="2" creationId="{2873BEC0-94F5-4226-A9E7-51B66045EF49}"/>
          </ac:spMkLst>
        </pc:spChg>
        <pc:spChg chg="mod">
          <ac:chgData name="Austin Liwanag" userId="302c4c6271ed4345" providerId="Windows Live" clId="Web-{96EDE9FA-5D22-45BE-8A82-10D87FE7CD31}" dt="2024-04-29T13:22:20.238" v="205" actId="20577"/>
          <ac:spMkLst>
            <pc:docMk/>
            <pc:sldMk cId="452859177" sldId="262"/>
            <ac:spMk id="3" creationId="{902FD5C4-FE5F-46D2-ABC9-49FA4BB8442F}"/>
          </ac:spMkLst>
        </pc:spChg>
      </pc:sldChg>
      <pc:sldChg chg="del">
        <pc:chgData name="Austin Liwanag" userId="302c4c6271ed4345" providerId="Windows Live" clId="Web-{96EDE9FA-5D22-45BE-8A82-10D87FE7CD31}" dt="2024-04-29T13:26:28.950" v="241"/>
        <pc:sldMkLst>
          <pc:docMk/>
          <pc:sldMk cId="1464666480" sldId="263"/>
        </pc:sldMkLst>
      </pc:sldChg>
      <pc:sldChg chg="addSp delSp modSp new mod setBg modClrScheme chgLayout">
        <pc:chgData name="Austin Liwanag" userId="302c4c6271ed4345" providerId="Windows Live" clId="Web-{96EDE9FA-5D22-45BE-8A82-10D87FE7CD31}" dt="2024-04-29T14:05:15.268" v="781" actId="20577"/>
        <pc:sldMkLst>
          <pc:docMk/>
          <pc:sldMk cId="3403372962" sldId="280"/>
        </pc:sldMkLst>
        <pc:spChg chg="mod ord">
          <ac:chgData name="Austin Liwanag" userId="302c4c6271ed4345" providerId="Windows Live" clId="Web-{96EDE9FA-5D22-45BE-8A82-10D87FE7CD31}" dt="2024-04-29T13:26:26.903" v="240" actId="20577"/>
          <ac:spMkLst>
            <pc:docMk/>
            <pc:sldMk cId="3403372962" sldId="280"/>
            <ac:spMk id="2" creationId="{2185EAF6-D4BB-2889-720F-9237303AB4DA}"/>
          </ac:spMkLst>
        </pc:spChg>
        <pc:spChg chg="add del mod ord">
          <ac:chgData name="Austin Liwanag" userId="302c4c6271ed4345" providerId="Windows Live" clId="Web-{96EDE9FA-5D22-45BE-8A82-10D87FE7CD31}" dt="2024-04-29T14:05:15.268" v="781" actId="20577"/>
          <ac:spMkLst>
            <pc:docMk/>
            <pc:sldMk cId="3403372962" sldId="280"/>
            <ac:spMk id="3" creationId="{16CCF4F8-A3AA-32CF-BDE4-23CE6AF22B2C}"/>
          </ac:spMkLst>
        </pc:spChg>
        <pc:spChg chg="del mod ord">
          <ac:chgData name="Austin Liwanag" userId="302c4c6271ed4345" providerId="Windows Live" clId="Web-{96EDE9FA-5D22-45BE-8A82-10D87FE7CD31}" dt="2024-04-29T13:23:13.849" v="208"/>
          <ac:spMkLst>
            <pc:docMk/>
            <pc:sldMk cId="3403372962" sldId="280"/>
            <ac:spMk id="4" creationId="{0DC94AD4-1409-FC67-6708-54AE9385CE96}"/>
          </ac:spMkLst>
        </pc:spChg>
        <pc:spChg chg="add del">
          <ac:chgData name="Austin Liwanag" userId="302c4c6271ed4345" providerId="Windows Live" clId="Web-{96EDE9FA-5D22-45BE-8A82-10D87FE7CD31}" dt="2024-04-29T13:23:47.319" v="210"/>
          <ac:spMkLst>
            <pc:docMk/>
            <pc:sldMk cId="3403372962" sldId="280"/>
            <ac:spMk id="18" creationId="{4609862E-48F9-45AC-8D44-67A0268A7935}"/>
          </ac:spMkLst>
        </pc:spChg>
        <pc:spChg chg="add del">
          <ac:chgData name="Austin Liwanag" userId="302c4c6271ed4345" providerId="Windows Live" clId="Web-{96EDE9FA-5D22-45BE-8A82-10D87FE7CD31}" dt="2024-04-29T13:23:47.319" v="210"/>
          <ac:spMkLst>
            <pc:docMk/>
            <pc:sldMk cId="3403372962" sldId="280"/>
            <ac:spMk id="20" creationId="{2D5EEA8B-2D86-4D1D-96B3-6B8290303786}"/>
          </ac:spMkLst>
        </pc:spChg>
        <pc:spChg chg="add del">
          <ac:chgData name="Austin Liwanag" userId="302c4c6271ed4345" providerId="Windows Live" clId="Web-{96EDE9FA-5D22-45BE-8A82-10D87FE7CD31}" dt="2024-04-29T13:24:06.840" v="212"/>
          <ac:spMkLst>
            <pc:docMk/>
            <pc:sldMk cId="3403372962" sldId="280"/>
            <ac:spMk id="22" creationId="{7509B08A-C1EC-478C-86AF-60ADE06D9BBB}"/>
          </ac:spMkLst>
        </pc:spChg>
        <pc:spChg chg="add del">
          <ac:chgData name="Austin Liwanag" userId="302c4c6271ed4345" providerId="Windows Live" clId="Web-{96EDE9FA-5D22-45BE-8A82-10D87FE7CD31}" dt="2024-04-29T13:24:06.840" v="212"/>
          <ac:spMkLst>
            <pc:docMk/>
            <pc:sldMk cId="3403372962" sldId="280"/>
            <ac:spMk id="23" creationId="{221CC330-4259-4C32-BF8B-5FE13FFABB3A}"/>
          </ac:spMkLst>
        </pc:spChg>
        <pc:spChg chg="add del">
          <ac:chgData name="Austin Liwanag" userId="302c4c6271ed4345" providerId="Windows Live" clId="Web-{96EDE9FA-5D22-45BE-8A82-10D87FE7CD31}" dt="2024-04-29T13:24:06.840" v="212"/>
          <ac:spMkLst>
            <pc:docMk/>
            <pc:sldMk cId="3403372962" sldId="280"/>
            <ac:spMk id="24" creationId="{16CCF4F8-A3AA-32CF-BDE4-23CE6AF22B2C}"/>
          </ac:spMkLst>
        </pc:spChg>
        <pc:cxnChg chg="add del">
          <ac:chgData name="Austin Liwanag" userId="302c4c6271ed4345" providerId="Windows Live" clId="Web-{96EDE9FA-5D22-45BE-8A82-10D87FE7CD31}" dt="2024-04-29T13:23:47.319" v="210"/>
          <ac:cxnSpMkLst>
            <pc:docMk/>
            <pc:sldMk cId="3403372962" sldId="280"/>
            <ac:cxnSpMk id="8" creationId="{FEB90296-CFE0-401D-9CA3-32966EC4F01D}"/>
          </ac:cxnSpMkLst>
        </pc:cxnChg>
        <pc:cxnChg chg="add del">
          <ac:chgData name="Austin Liwanag" userId="302c4c6271ed4345" providerId="Windows Live" clId="Web-{96EDE9FA-5D22-45BE-8A82-10D87FE7CD31}" dt="2024-04-29T13:23:47.319" v="210"/>
          <ac:cxnSpMkLst>
            <pc:docMk/>
            <pc:sldMk cId="3403372962" sldId="280"/>
            <ac:cxnSpMk id="10" creationId="{08C9B4EE-7611-4ED9-B356-7BDD377C39B0}"/>
          </ac:cxnSpMkLst>
        </pc:cxnChg>
        <pc:cxnChg chg="add del">
          <ac:chgData name="Austin Liwanag" userId="302c4c6271ed4345" providerId="Windows Live" clId="Web-{96EDE9FA-5D22-45BE-8A82-10D87FE7CD31}" dt="2024-04-29T13:23:47.319" v="210"/>
          <ac:cxnSpMkLst>
            <pc:docMk/>
            <pc:sldMk cId="3403372962" sldId="280"/>
            <ac:cxnSpMk id="12" creationId="{4A4F266A-F2F7-47CD-8BBC-E3777E982FD2}"/>
          </ac:cxnSpMkLst>
        </pc:cxnChg>
        <pc:cxnChg chg="add del">
          <ac:chgData name="Austin Liwanag" userId="302c4c6271ed4345" providerId="Windows Live" clId="Web-{96EDE9FA-5D22-45BE-8A82-10D87FE7CD31}" dt="2024-04-29T13:23:47.319" v="210"/>
          <ac:cxnSpMkLst>
            <pc:docMk/>
            <pc:sldMk cId="3403372962" sldId="280"/>
            <ac:cxnSpMk id="14" creationId="{20D69C80-8919-4A32-B897-F2A21F940574}"/>
          </ac:cxnSpMkLst>
        </pc:cxnChg>
        <pc:cxnChg chg="add del">
          <ac:chgData name="Austin Liwanag" userId="302c4c6271ed4345" providerId="Windows Live" clId="Web-{96EDE9FA-5D22-45BE-8A82-10D87FE7CD31}" dt="2024-04-29T13:23:47.319" v="210"/>
          <ac:cxnSpMkLst>
            <pc:docMk/>
            <pc:sldMk cId="3403372962" sldId="280"/>
            <ac:cxnSpMk id="16" creationId="{F427B072-CC5B-481B-9719-8CD4C54444BE}"/>
          </ac:cxnSpMkLst>
        </pc:cxnChg>
      </pc:sldChg>
      <pc:sldChg chg="modSp add replId">
        <pc:chgData name="Austin Liwanag" userId="302c4c6271ed4345" providerId="Windows Live" clId="Web-{96EDE9FA-5D22-45BE-8A82-10D87FE7CD31}" dt="2024-04-29T14:04:55.064" v="778" actId="20577"/>
        <pc:sldMkLst>
          <pc:docMk/>
          <pc:sldMk cId="3356499689" sldId="281"/>
        </pc:sldMkLst>
        <pc:spChg chg="mod">
          <ac:chgData name="Austin Liwanag" userId="302c4c6271ed4345" providerId="Windows Live" clId="Web-{96EDE9FA-5D22-45BE-8A82-10D87FE7CD31}" dt="2024-04-29T13:26:43.107" v="247" actId="20577"/>
          <ac:spMkLst>
            <pc:docMk/>
            <pc:sldMk cId="3356499689" sldId="281"/>
            <ac:spMk id="2" creationId="{2185EAF6-D4BB-2889-720F-9237303AB4DA}"/>
          </ac:spMkLst>
        </pc:spChg>
        <pc:spChg chg="mod">
          <ac:chgData name="Austin Liwanag" userId="302c4c6271ed4345" providerId="Windows Live" clId="Web-{96EDE9FA-5D22-45BE-8A82-10D87FE7CD31}" dt="2024-04-29T14:04:55.064" v="778" actId="20577"/>
          <ac:spMkLst>
            <pc:docMk/>
            <pc:sldMk cId="3356499689" sldId="281"/>
            <ac:spMk id="3" creationId="{16CCF4F8-A3AA-32CF-BDE4-23CE6AF22B2C}"/>
          </ac:spMkLst>
        </pc:spChg>
      </pc:sldChg>
      <pc:sldChg chg="modSp add replId">
        <pc:chgData name="Austin Liwanag" userId="302c4c6271ed4345" providerId="Windows Live" clId="Web-{96EDE9FA-5D22-45BE-8A82-10D87FE7CD31}" dt="2024-04-29T13:54:37.495" v="661" actId="20577"/>
        <pc:sldMkLst>
          <pc:docMk/>
          <pc:sldMk cId="988416512" sldId="282"/>
        </pc:sldMkLst>
        <pc:spChg chg="mod">
          <ac:chgData name="Austin Liwanag" userId="302c4c6271ed4345" providerId="Windows Live" clId="Web-{96EDE9FA-5D22-45BE-8A82-10D87FE7CD31}" dt="2024-04-29T13:50:36.299" v="620" actId="20577"/>
          <ac:spMkLst>
            <pc:docMk/>
            <pc:sldMk cId="988416512" sldId="282"/>
            <ac:spMk id="2" creationId="{2185EAF6-D4BB-2889-720F-9237303AB4DA}"/>
          </ac:spMkLst>
        </pc:spChg>
        <pc:spChg chg="mod">
          <ac:chgData name="Austin Liwanag" userId="302c4c6271ed4345" providerId="Windows Live" clId="Web-{96EDE9FA-5D22-45BE-8A82-10D87FE7CD31}" dt="2024-04-29T13:54:37.495" v="661" actId="20577"/>
          <ac:spMkLst>
            <pc:docMk/>
            <pc:sldMk cId="988416512" sldId="282"/>
            <ac:spMk id="3" creationId="{16CCF4F8-A3AA-32CF-BDE4-23CE6AF22B2C}"/>
          </ac:spMkLst>
        </pc:spChg>
      </pc:sldChg>
    </pc:docChg>
  </pc:docChgLst>
  <pc:docChgLst>
    <pc:chgData name="Austin Liwanag" userId="302c4c6271ed4345" providerId="Windows Live" clId="Web-{B5969AC3-C986-486C-A00B-766F34CA0476}"/>
    <pc:docChg chg="delSld modSld">
      <pc:chgData name="Austin Liwanag" userId="302c4c6271ed4345" providerId="Windows Live" clId="Web-{B5969AC3-C986-486C-A00B-766F34CA0476}" dt="2024-05-09T13:48:53.910" v="480"/>
      <pc:docMkLst>
        <pc:docMk/>
      </pc:docMkLst>
      <pc:sldChg chg="del">
        <pc:chgData name="Austin Liwanag" userId="302c4c6271ed4345" providerId="Windows Live" clId="Web-{B5969AC3-C986-486C-A00B-766F34CA0476}" dt="2024-05-09T13:48:32.377" v="471"/>
        <pc:sldMkLst>
          <pc:docMk/>
          <pc:sldMk cId="1957259874" sldId="258"/>
        </pc:sldMkLst>
      </pc:sldChg>
      <pc:sldChg chg="del">
        <pc:chgData name="Austin Liwanag" userId="302c4c6271ed4345" providerId="Windows Live" clId="Web-{B5969AC3-C986-486C-A00B-766F34CA0476}" dt="2024-05-09T13:48:34.393" v="472"/>
        <pc:sldMkLst>
          <pc:docMk/>
          <pc:sldMk cId="545569246" sldId="264"/>
        </pc:sldMkLst>
      </pc:sldChg>
      <pc:sldChg chg="del">
        <pc:chgData name="Austin Liwanag" userId="302c4c6271ed4345" providerId="Windows Live" clId="Web-{B5969AC3-C986-486C-A00B-766F34CA0476}" dt="2024-05-09T13:48:42.253" v="475"/>
        <pc:sldMkLst>
          <pc:docMk/>
          <pc:sldMk cId="9691683" sldId="267"/>
        </pc:sldMkLst>
      </pc:sldChg>
      <pc:sldChg chg="del">
        <pc:chgData name="Austin Liwanag" userId="302c4c6271ed4345" providerId="Windows Live" clId="Web-{B5969AC3-C986-486C-A00B-766F34CA0476}" dt="2024-05-09T13:48:44.144" v="476"/>
        <pc:sldMkLst>
          <pc:docMk/>
          <pc:sldMk cId="916853615" sldId="268"/>
        </pc:sldMkLst>
      </pc:sldChg>
      <pc:sldChg chg="del">
        <pc:chgData name="Austin Liwanag" userId="302c4c6271ed4345" providerId="Windows Live" clId="Web-{B5969AC3-C986-486C-A00B-766F34CA0476}" dt="2024-05-09T13:48:45.784" v="477"/>
        <pc:sldMkLst>
          <pc:docMk/>
          <pc:sldMk cId="3266127139" sldId="269"/>
        </pc:sldMkLst>
      </pc:sldChg>
      <pc:sldChg chg="del">
        <pc:chgData name="Austin Liwanag" userId="302c4c6271ed4345" providerId="Windows Live" clId="Web-{B5969AC3-C986-486C-A00B-766F34CA0476}" dt="2024-05-09T13:48:47.566" v="478"/>
        <pc:sldMkLst>
          <pc:docMk/>
          <pc:sldMk cId="3517973280" sldId="270"/>
        </pc:sldMkLst>
      </pc:sldChg>
      <pc:sldChg chg="del">
        <pc:chgData name="Austin Liwanag" userId="302c4c6271ed4345" providerId="Windows Live" clId="Web-{B5969AC3-C986-486C-A00B-766F34CA0476}" dt="2024-05-09T13:48:52.160" v="479"/>
        <pc:sldMkLst>
          <pc:docMk/>
          <pc:sldMk cId="2161130591" sldId="272"/>
        </pc:sldMkLst>
      </pc:sldChg>
      <pc:sldChg chg="del">
        <pc:chgData name="Austin Liwanag" userId="302c4c6271ed4345" providerId="Windows Live" clId="Web-{B5969AC3-C986-486C-A00B-766F34CA0476}" dt="2024-05-09T13:48:53.910" v="480"/>
        <pc:sldMkLst>
          <pc:docMk/>
          <pc:sldMk cId="647271476" sldId="273"/>
        </pc:sldMkLst>
      </pc:sldChg>
      <pc:sldChg chg="del">
        <pc:chgData name="Austin Liwanag" userId="302c4c6271ed4345" providerId="Windows Live" clId="Web-{B5969AC3-C986-486C-A00B-766F34CA0476}" dt="2024-05-09T13:48:36.377" v="473"/>
        <pc:sldMkLst>
          <pc:docMk/>
          <pc:sldMk cId="1074638838" sldId="278"/>
        </pc:sldMkLst>
      </pc:sldChg>
      <pc:sldChg chg="del">
        <pc:chgData name="Austin Liwanag" userId="302c4c6271ed4345" providerId="Windows Live" clId="Web-{B5969AC3-C986-486C-A00B-766F34CA0476}" dt="2024-05-09T13:48:40.003" v="474"/>
        <pc:sldMkLst>
          <pc:docMk/>
          <pc:sldMk cId="2659604895" sldId="279"/>
        </pc:sldMkLst>
      </pc:sldChg>
      <pc:sldChg chg="modSp">
        <pc:chgData name="Austin Liwanag" userId="302c4c6271ed4345" providerId="Windows Live" clId="Web-{B5969AC3-C986-486C-A00B-766F34CA0476}" dt="2024-05-09T13:31:45.269" v="216" actId="20577"/>
        <pc:sldMkLst>
          <pc:docMk/>
          <pc:sldMk cId="144359727" sldId="290"/>
        </pc:sldMkLst>
        <pc:spChg chg="mod">
          <ac:chgData name="Austin Liwanag" userId="302c4c6271ed4345" providerId="Windows Live" clId="Web-{B5969AC3-C986-486C-A00B-766F34CA0476}" dt="2024-05-09T13:31:45.269" v="216" actId="20577"/>
          <ac:spMkLst>
            <pc:docMk/>
            <pc:sldMk cId="144359727" sldId="290"/>
            <ac:spMk id="5" creationId="{8E18CD16-8A9C-4199-B304-CEB0A707B5F5}"/>
          </ac:spMkLst>
        </pc:spChg>
        <pc:picChg chg="mod">
          <ac:chgData name="Austin Liwanag" userId="302c4c6271ed4345" providerId="Windows Live" clId="Web-{B5969AC3-C986-486C-A00B-766F34CA0476}" dt="2024-05-09T13:31:06.955" v="201" actId="1076"/>
          <ac:picMkLst>
            <pc:docMk/>
            <pc:sldMk cId="144359727" sldId="290"/>
            <ac:picMk id="4" creationId="{62BED53B-7E4E-6CD4-523C-800E20D3D282}"/>
          </ac:picMkLst>
        </pc:picChg>
      </pc:sldChg>
      <pc:sldChg chg="addSp delSp modSp">
        <pc:chgData name="Austin Liwanag" userId="302c4c6271ed4345" providerId="Windows Live" clId="Web-{B5969AC3-C986-486C-A00B-766F34CA0476}" dt="2024-05-09T13:36:50.022" v="272" actId="1076"/>
        <pc:sldMkLst>
          <pc:docMk/>
          <pc:sldMk cId="3445719879" sldId="291"/>
        </pc:sldMkLst>
        <pc:spChg chg="del">
          <ac:chgData name="Austin Liwanag" userId="302c4c6271ed4345" providerId="Windows Live" clId="Web-{B5969AC3-C986-486C-A00B-766F34CA0476}" dt="2024-05-09T13:36:38.881" v="268"/>
          <ac:spMkLst>
            <pc:docMk/>
            <pc:sldMk cId="3445719879" sldId="291"/>
            <ac:spMk id="3" creationId="{16CCF4F8-A3AA-32CF-BDE4-23CE6AF22B2C}"/>
          </ac:spMkLst>
        </pc:spChg>
        <pc:picChg chg="add mod ord">
          <ac:chgData name="Austin Liwanag" userId="302c4c6271ed4345" providerId="Windows Live" clId="Web-{B5969AC3-C986-486C-A00B-766F34CA0476}" dt="2024-05-09T13:36:50.022" v="272" actId="1076"/>
          <ac:picMkLst>
            <pc:docMk/>
            <pc:sldMk cId="3445719879" sldId="291"/>
            <ac:picMk id="4" creationId="{4642F329-69E2-FEF9-93EB-CD554F66979F}"/>
          </ac:picMkLst>
        </pc:picChg>
      </pc:sldChg>
      <pc:sldChg chg="addSp delSp modSp">
        <pc:chgData name="Austin Liwanag" userId="302c4c6271ed4345" providerId="Windows Live" clId="Web-{B5969AC3-C986-486C-A00B-766F34CA0476}" dt="2024-05-09T13:48:05.782" v="470" actId="20577"/>
        <pc:sldMkLst>
          <pc:docMk/>
          <pc:sldMk cId="596927066" sldId="297"/>
        </pc:sldMkLst>
        <pc:spChg chg="add del mod">
          <ac:chgData name="Austin Liwanag" userId="302c4c6271ed4345" providerId="Windows Live" clId="Web-{B5969AC3-C986-486C-A00B-766F34CA0476}" dt="2024-05-09T13:48:05.782" v="470" actId="20577"/>
          <ac:spMkLst>
            <pc:docMk/>
            <pc:sldMk cId="596927066" sldId="297"/>
            <ac:spMk id="3" creationId="{9B80BD68-CAC5-866F-DCE2-1EFBF204455F}"/>
          </ac:spMkLst>
        </pc:spChg>
      </pc:sldChg>
    </pc:docChg>
  </pc:docChgLst>
  <pc:docChgLst>
    <pc:chgData name="Austin Liwanag" userId="302c4c6271ed4345" providerId="Windows Live" clId="Web-{9C486EFC-FEEF-41D7-A12F-AE98D9F1AB55}"/>
    <pc:docChg chg="addSld modSld addMainMaster delMainMaster">
      <pc:chgData name="Austin Liwanag" userId="302c4c6271ed4345" providerId="Windows Live" clId="Web-{9C486EFC-FEEF-41D7-A12F-AE98D9F1AB55}" dt="2024-05-14T14:03:47.256" v="686" actId="20577"/>
      <pc:docMkLst>
        <pc:docMk/>
      </pc:docMkLst>
      <pc:sldChg chg="modSp mod modClrScheme chgLayout">
        <pc:chgData name="Austin Liwanag" userId="302c4c6271ed4345" providerId="Windows Live" clId="Web-{9C486EFC-FEEF-41D7-A12F-AE98D9F1AB55}" dt="2024-05-14T14:00:49.869" v="655" actId="20577"/>
        <pc:sldMkLst>
          <pc:docMk/>
          <pc:sldMk cId="3237914124" sldId="256"/>
        </pc:sldMkLst>
        <pc:spChg chg="mod ord">
          <ac:chgData name="Austin Liwanag" userId="302c4c6271ed4345" providerId="Windows Live" clId="Web-{9C486EFC-FEEF-41D7-A12F-AE98D9F1AB55}" dt="2024-05-14T14:00:49.869" v="655" actId="20577"/>
          <ac:spMkLst>
            <pc:docMk/>
            <pc:sldMk cId="3237914124" sldId="256"/>
            <ac:spMk id="2" creationId="{2FE973FE-1F8B-4DED-8DC0-71E987678976}"/>
          </ac:spMkLst>
        </pc:spChg>
        <pc:spChg chg="mod ord">
          <ac:chgData name="Austin Liwanag" userId="302c4c6271ed4345" providerId="Windows Live" clId="Web-{9C486EFC-FEEF-41D7-A12F-AE98D9F1AB55}" dt="2024-05-14T14:00:32.133" v="653" actId="1076"/>
          <ac:spMkLst>
            <pc:docMk/>
            <pc:sldMk cId="3237914124" sldId="256"/>
            <ac:spMk id="3" creationId="{93383873-F31C-4E31-B4BA-B40D502705CE}"/>
          </ac:spMkLst>
        </pc:spChg>
      </pc:sldChg>
      <pc:sldChg chg="modSp mod modClrScheme chgLayout">
        <pc:chgData name="Austin Liwanag" userId="302c4c6271ed4345" providerId="Windows Live" clId="Web-{9C486EFC-FEEF-41D7-A12F-AE98D9F1AB55}" dt="2024-05-14T14:00:57.322" v="656" actId="20577"/>
        <pc:sldMkLst>
          <pc:docMk/>
          <pc:sldMk cId="1339210688" sldId="257"/>
        </pc:sldMkLst>
        <pc:spChg chg="mod ord">
          <ac:chgData name="Austin Liwanag" userId="302c4c6271ed4345" providerId="Windows Live" clId="Web-{9C486EFC-FEEF-41D7-A12F-AE98D9F1AB55}" dt="2024-05-14T14:00:57.322" v="656" actId="20577"/>
          <ac:spMkLst>
            <pc:docMk/>
            <pc:sldMk cId="1339210688" sldId="257"/>
            <ac:spMk id="2" creationId="{2873BEC0-94F5-4226-A9E7-51B66045EF49}"/>
          </ac:spMkLst>
        </pc:spChg>
        <pc:spChg chg="mod ord">
          <ac:chgData name="Austin Liwanag" userId="302c4c6271ed4345" providerId="Windows Live" clId="Web-{9C486EFC-FEEF-41D7-A12F-AE98D9F1AB55}" dt="2024-05-14T13:58:53.470" v="638"/>
          <ac:spMkLst>
            <pc:docMk/>
            <pc:sldMk cId="1339210688" sldId="257"/>
            <ac:spMk id="3" creationId="{902FD5C4-FE5F-46D2-ABC9-49FA4BB8442F}"/>
          </ac:spMkLst>
        </pc:spChg>
      </pc:sldChg>
      <pc:sldChg chg="modSp mod modClrScheme chgLayout">
        <pc:chgData name="Austin Liwanag" userId="302c4c6271ed4345" providerId="Windows Live" clId="Web-{9C486EFC-FEEF-41D7-A12F-AE98D9F1AB55}" dt="2024-05-14T14:01:01.026" v="657" actId="20577"/>
        <pc:sldMkLst>
          <pc:docMk/>
          <pc:sldMk cId="3083623366" sldId="260"/>
        </pc:sldMkLst>
        <pc:spChg chg="mod ord">
          <ac:chgData name="Austin Liwanag" userId="302c4c6271ed4345" providerId="Windows Live" clId="Web-{9C486EFC-FEEF-41D7-A12F-AE98D9F1AB55}" dt="2024-05-14T14:01:01.026" v="657" actId="20577"/>
          <ac:spMkLst>
            <pc:docMk/>
            <pc:sldMk cId="3083623366" sldId="260"/>
            <ac:spMk id="2" creationId="{2873BEC0-94F5-4226-A9E7-51B66045EF49}"/>
          </ac:spMkLst>
        </pc:spChg>
        <pc:spChg chg="mod ord">
          <ac:chgData name="Austin Liwanag" userId="302c4c6271ed4345" providerId="Windows Live" clId="Web-{9C486EFC-FEEF-41D7-A12F-AE98D9F1AB55}" dt="2024-05-14T13:58:53.470" v="638"/>
          <ac:spMkLst>
            <pc:docMk/>
            <pc:sldMk cId="3083623366" sldId="260"/>
            <ac:spMk id="3" creationId="{902FD5C4-FE5F-46D2-ABC9-49FA4BB8442F}"/>
          </ac:spMkLst>
        </pc:spChg>
      </pc:sldChg>
      <pc:sldChg chg="modSp mod modClrScheme chgLayout">
        <pc:chgData name="Austin Liwanag" userId="302c4c6271ed4345" providerId="Windows Live" clId="Web-{9C486EFC-FEEF-41D7-A12F-AE98D9F1AB55}" dt="2024-05-14T14:01:15.730" v="659" actId="20577"/>
        <pc:sldMkLst>
          <pc:docMk/>
          <pc:sldMk cId="710623681" sldId="261"/>
        </pc:sldMkLst>
        <pc:spChg chg="mod ord">
          <ac:chgData name="Austin Liwanag" userId="302c4c6271ed4345" providerId="Windows Live" clId="Web-{9C486EFC-FEEF-41D7-A12F-AE98D9F1AB55}" dt="2024-05-14T14:01:15.730" v="659" actId="20577"/>
          <ac:spMkLst>
            <pc:docMk/>
            <pc:sldMk cId="710623681" sldId="261"/>
            <ac:spMk id="2" creationId="{2873BEC0-94F5-4226-A9E7-51B66045EF49}"/>
          </ac:spMkLst>
        </pc:spChg>
      </pc:sldChg>
      <pc:sldChg chg="modSp mod modClrScheme chgLayout">
        <pc:chgData name="Austin Liwanag" userId="302c4c6271ed4345" providerId="Windows Live" clId="Web-{9C486EFC-FEEF-41D7-A12F-AE98D9F1AB55}" dt="2024-05-14T14:01:18.886" v="660" actId="20577"/>
        <pc:sldMkLst>
          <pc:docMk/>
          <pc:sldMk cId="452859177" sldId="262"/>
        </pc:sldMkLst>
        <pc:spChg chg="mod ord">
          <ac:chgData name="Austin Liwanag" userId="302c4c6271ed4345" providerId="Windows Live" clId="Web-{9C486EFC-FEEF-41D7-A12F-AE98D9F1AB55}" dt="2024-05-14T14:01:18.886" v="660" actId="20577"/>
          <ac:spMkLst>
            <pc:docMk/>
            <pc:sldMk cId="452859177" sldId="262"/>
            <ac:spMk id="2" creationId="{2873BEC0-94F5-4226-A9E7-51B66045EF49}"/>
          </ac:spMkLst>
        </pc:spChg>
        <pc:spChg chg="mod ord">
          <ac:chgData name="Austin Liwanag" userId="302c4c6271ed4345" providerId="Windows Live" clId="Web-{9C486EFC-FEEF-41D7-A12F-AE98D9F1AB55}" dt="2024-05-14T13:58:53.470" v="638"/>
          <ac:spMkLst>
            <pc:docMk/>
            <pc:sldMk cId="452859177" sldId="262"/>
            <ac:spMk id="3" creationId="{902FD5C4-FE5F-46D2-ABC9-49FA4BB8442F}"/>
          </ac:spMkLst>
        </pc:spChg>
      </pc:sldChg>
      <pc:sldChg chg="modSp mod modClrScheme chgLayout">
        <pc:chgData name="Austin Liwanag" userId="302c4c6271ed4345" providerId="Windows Live" clId="Web-{9C486EFC-FEEF-41D7-A12F-AE98D9F1AB55}" dt="2024-05-14T13:58:53.470" v="638"/>
        <pc:sldMkLst>
          <pc:docMk/>
          <pc:sldMk cId="1630123617" sldId="274"/>
        </pc:sldMkLst>
        <pc:spChg chg="mod ord">
          <ac:chgData name="Austin Liwanag" userId="302c4c6271ed4345" providerId="Windows Live" clId="Web-{9C486EFC-FEEF-41D7-A12F-AE98D9F1AB55}" dt="2024-05-14T13:58:53.470" v="638"/>
          <ac:spMkLst>
            <pc:docMk/>
            <pc:sldMk cId="1630123617" sldId="274"/>
            <ac:spMk id="2" creationId="{2873BEC0-94F5-4226-A9E7-51B66045EF49}"/>
          </ac:spMkLst>
        </pc:spChg>
        <pc:spChg chg="mod ord">
          <ac:chgData name="Austin Liwanag" userId="302c4c6271ed4345" providerId="Windows Live" clId="Web-{9C486EFC-FEEF-41D7-A12F-AE98D9F1AB55}" dt="2024-05-14T13:58:53.470" v="638"/>
          <ac:spMkLst>
            <pc:docMk/>
            <pc:sldMk cId="1630123617" sldId="274"/>
            <ac:spMk id="5" creationId="{28684E62-A9F8-4E7A-AB01-78893062A1B4}"/>
          </ac:spMkLst>
        </pc:spChg>
        <pc:picChg chg="mod ord">
          <ac:chgData name="Austin Liwanag" userId="302c4c6271ed4345" providerId="Windows Live" clId="Web-{9C486EFC-FEEF-41D7-A12F-AE98D9F1AB55}" dt="2024-05-14T13:58:53.470" v="638"/>
          <ac:picMkLst>
            <pc:docMk/>
            <pc:sldMk cId="1630123617" sldId="274"/>
            <ac:picMk id="6" creationId="{5E013141-2139-434F-83AB-CF1C80A7AC4A}"/>
          </ac:picMkLst>
        </pc:picChg>
      </pc:sldChg>
      <pc:sldChg chg="modSp mod modClrScheme chgLayout">
        <pc:chgData name="Austin Liwanag" userId="302c4c6271ed4345" providerId="Windows Live" clId="Web-{9C486EFC-FEEF-41D7-A12F-AE98D9F1AB55}" dt="2024-05-14T13:58:53.470" v="638"/>
        <pc:sldMkLst>
          <pc:docMk/>
          <pc:sldMk cId="3410008520" sldId="275"/>
        </pc:sldMkLst>
        <pc:spChg chg="mod ord">
          <ac:chgData name="Austin Liwanag" userId="302c4c6271ed4345" providerId="Windows Live" clId="Web-{9C486EFC-FEEF-41D7-A12F-AE98D9F1AB55}" dt="2024-05-14T13:58:53.470" v="638"/>
          <ac:spMkLst>
            <pc:docMk/>
            <pc:sldMk cId="3410008520" sldId="275"/>
            <ac:spMk id="2" creationId="{2873BEC0-94F5-4226-A9E7-51B66045EF49}"/>
          </ac:spMkLst>
        </pc:spChg>
        <pc:spChg chg="mod ord">
          <ac:chgData name="Austin Liwanag" userId="302c4c6271ed4345" providerId="Windows Live" clId="Web-{9C486EFC-FEEF-41D7-A12F-AE98D9F1AB55}" dt="2024-05-14T13:58:53.470" v="638"/>
          <ac:spMkLst>
            <pc:docMk/>
            <pc:sldMk cId="3410008520" sldId="275"/>
            <ac:spMk id="5" creationId="{28684E62-A9F8-4E7A-AB01-78893062A1B4}"/>
          </ac:spMkLst>
        </pc:spChg>
        <pc:picChg chg="mod ord">
          <ac:chgData name="Austin Liwanag" userId="302c4c6271ed4345" providerId="Windows Live" clId="Web-{9C486EFC-FEEF-41D7-A12F-AE98D9F1AB55}" dt="2024-05-14T13:58:53.470" v="638"/>
          <ac:picMkLst>
            <pc:docMk/>
            <pc:sldMk cId="3410008520" sldId="275"/>
            <ac:picMk id="4" creationId="{D5D63823-FC2E-4AC2-93D5-3C2B6F315436}"/>
          </ac:picMkLst>
        </pc:picChg>
      </pc:sldChg>
      <pc:sldChg chg="modSp mod modClrScheme chgLayout">
        <pc:chgData name="Austin Liwanag" userId="302c4c6271ed4345" providerId="Windows Live" clId="Web-{9C486EFC-FEEF-41D7-A12F-AE98D9F1AB55}" dt="2024-05-14T13:58:53.470" v="638"/>
        <pc:sldMkLst>
          <pc:docMk/>
          <pc:sldMk cId="3078551498" sldId="276"/>
        </pc:sldMkLst>
        <pc:spChg chg="mod ord">
          <ac:chgData name="Austin Liwanag" userId="302c4c6271ed4345" providerId="Windows Live" clId="Web-{9C486EFC-FEEF-41D7-A12F-AE98D9F1AB55}" dt="2024-05-14T13:58:53.470" v="638"/>
          <ac:spMkLst>
            <pc:docMk/>
            <pc:sldMk cId="3078551498" sldId="276"/>
            <ac:spMk id="2" creationId="{2873BEC0-94F5-4226-A9E7-51B66045EF49}"/>
          </ac:spMkLst>
        </pc:spChg>
        <pc:spChg chg="mod ord">
          <ac:chgData name="Austin Liwanag" userId="302c4c6271ed4345" providerId="Windows Live" clId="Web-{9C486EFC-FEEF-41D7-A12F-AE98D9F1AB55}" dt="2024-05-14T13:58:53.470" v="638"/>
          <ac:spMkLst>
            <pc:docMk/>
            <pc:sldMk cId="3078551498" sldId="276"/>
            <ac:spMk id="3" creationId="{902FD5C4-FE5F-46D2-ABC9-49FA4BB8442F}"/>
          </ac:spMkLst>
        </pc:spChg>
      </pc:sldChg>
      <pc:sldChg chg="modSp mod modClrScheme chgLayout">
        <pc:chgData name="Austin Liwanag" userId="302c4c6271ed4345" providerId="Windows Live" clId="Web-{9C486EFC-FEEF-41D7-A12F-AE98D9F1AB55}" dt="2024-05-14T13:58:53.470" v="638"/>
        <pc:sldMkLst>
          <pc:docMk/>
          <pc:sldMk cId="1817399028" sldId="277"/>
        </pc:sldMkLst>
        <pc:spChg chg="mod ord">
          <ac:chgData name="Austin Liwanag" userId="302c4c6271ed4345" providerId="Windows Live" clId="Web-{9C486EFC-FEEF-41D7-A12F-AE98D9F1AB55}" dt="2024-05-14T13:58:53.470" v="638"/>
          <ac:spMkLst>
            <pc:docMk/>
            <pc:sldMk cId="1817399028" sldId="277"/>
            <ac:spMk id="2" creationId="{2873BEC0-94F5-4226-A9E7-51B66045EF49}"/>
          </ac:spMkLst>
        </pc:spChg>
        <pc:spChg chg="mod ord">
          <ac:chgData name="Austin Liwanag" userId="302c4c6271ed4345" providerId="Windows Live" clId="Web-{9C486EFC-FEEF-41D7-A12F-AE98D9F1AB55}" dt="2024-05-14T13:58:53.470" v="638"/>
          <ac:spMkLst>
            <pc:docMk/>
            <pc:sldMk cId="1817399028" sldId="277"/>
            <ac:spMk id="3" creationId="{902FD5C4-FE5F-46D2-ABC9-49FA4BB8442F}"/>
          </ac:spMkLst>
        </pc:spChg>
      </pc:sldChg>
      <pc:sldChg chg="modSp mod modClrScheme chgLayout">
        <pc:chgData name="Austin Liwanag" userId="302c4c6271ed4345" providerId="Windows Live" clId="Web-{9C486EFC-FEEF-41D7-A12F-AE98D9F1AB55}" dt="2024-05-14T14:01:29.809" v="662" actId="20577"/>
        <pc:sldMkLst>
          <pc:docMk/>
          <pc:sldMk cId="3403372962" sldId="280"/>
        </pc:sldMkLst>
        <pc:spChg chg="mod ord">
          <ac:chgData name="Austin Liwanag" userId="302c4c6271ed4345" providerId="Windows Live" clId="Web-{9C486EFC-FEEF-41D7-A12F-AE98D9F1AB55}" dt="2024-05-14T14:01:29.809" v="662" actId="20577"/>
          <ac:spMkLst>
            <pc:docMk/>
            <pc:sldMk cId="3403372962" sldId="280"/>
            <ac:spMk id="2" creationId="{2185EAF6-D4BB-2889-720F-9237303AB4DA}"/>
          </ac:spMkLst>
        </pc:spChg>
        <pc:spChg chg="mod ord">
          <ac:chgData name="Austin Liwanag" userId="302c4c6271ed4345" providerId="Windows Live" clId="Web-{9C486EFC-FEEF-41D7-A12F-AE98D9F1AB55}" dt="2024-05-14T13:58:53.470" v="638"/>
          <ac:spMkLst>
            <pc:docMk/>
            <pc:sldMk cId="3403372962" sldId="280"/>
            <ac:spMk id="3" creationId="{16CCF4F8-A3AA-32CF-BDE4-23CE6AF22B2C}"/>
          </ac:spMkLst>
        </pc:spChg>
      </pc:sldChg>
      <pc:sldChg chg="modSp mod modClrScheme chgLayout">
        <pc:chgData name="Austin Liwanag" userId="302c4c6271ed4345" providerId="Windows Live" clId="Web-{9C486EFC-FEEF-41D7-A12F-AE98D9F1AB55}" dt="2024-05-14T14:01:35.106" v="663" actId="20577"/>
        <pc:sldMkLst>
          <pc:docMk/>
          <pc:sldMk cId="3356499689" sldId="281"/>
        </pc:sldMkLst>
        <pc:spChg chg="mod ord">
          <ac:chgData name="Austin Liwanag" userId="302c4c6271ed4345" providerId="Windows Live" clId="Web-{9C486EFC-FEEF-41D7-A12F-AE98D9F1AB55}" dt="2024-05-14T14:01:35.106" v="663" actId="20577"/>
          <ac:spMkLst>
            <pc:docMk/>
            <pc:sldMk cId="3356499689" sldId="281"/>
            <ac:spMk id="2" creationId="{2185EAF6-D4BB-2889-720F-9237303AB4DA}"/>
          </ac:spMkLst>
        </pc:spChg>
        <pc:spChg chg="mod ord">
          <ac:chgData name="Austin Liwanag" userId="302c4c6271ed4345" providerId="Windows Live" clId="Web-{9C486EFC-FEEF-41D7-A12F-AE98D9F1AB55}" dt="2024-05-14T13:58:53.470" v="638"/>
          <ac:spMkLst>
            <pc:docMk/>
            <pc:sldMk cId="3356499689" sldId="281"/>
            <ac:spMk id="3" creationId="{16CCF4F8-A3AA-32CF-BDE4-23CE6AF22B2C}"/>
          </ac:spMkLst>
        </pc:spChg>
      </pc:sldChg>
      <pc:sldChg chg="modSp mod modClrScheme chgLayout">
        <pc:chgData name="Austin Liwanag" userId="302c4c6271ed4345" providerId="Windows Live" clId="Web-{9C486EFC-FEEF-41D7-A12F-AE98D9F1AB55}" dt="2024-05-14T14:01:44.794" v="665" actId="20577"/>
        <pc:sldMkLst>
          <pc:docMk/>
          <pc:sldMk cId="988416512" sldId="282"/>
        </pc:sldMkLst>
        <pc:spChg chg="mod ord">
          <ac:chgData name="Austin Liwanag" userId="302c4c6271ed4345" providerId="Windows Live" clId="Web-{9C486EFC-FEEF-41D7-A12F-AE98D9F1AB55}" dt="2024-05-14T14:01:44.794" v="665" actId="20577"/>
          <ac:spMkLst>
            <pc:docMk/>
            <pc:sldMk cId="988416512" sldId="282"/>
            <ac:spMk id="2" creationId="{2185EAF6-D4BB-2889-720F-9237303AB4DA}"/>
          </ac:spMkLst>
        </pc:spChg>
        <pc:spChg chg="mod ord">
          <ac:chgData name="Austin Liwanag" userId="302c4c6271ed4345" providerId="Windows Live" clId="Web-{9C486EFC-FEEF-41D7-A12F-AE98D9F1AB55}" dt="2024-05-14T13:58:53.470" v="638"/>
          <ac:spMkLst>
            <pc:docMk/>
            <pc:sldMk cId="988416512" sldId="282"/>
            <ac:spMk id="3" creationId="{16CCF4F8-A3AA-32CF-BDE4-23CE6AF22B2C}"/>
          </ac:spMkLst>
        </pc:spChg>
      </pc:sldChg>
      <pc:sldChg chg="modSp mod modClrScheme chgLayout">
        <pc:chgData name="Austin Liwanag" userId="302c4c6271ed4345" providerId="Windows Live" clId="Web-{9C486EFC-FEEF-41D7-A12F-AE98D9F1AB55}" dt="2024-05-14T14:01:49.389" v="666" actId="20577"/>
        <pc:sldMkLst>
          <pc:docMk/>
          <pc:sldMk cId="233950478" sldId="284"/>
        </pc:sldMkLst>
        <pc:spChg chg="mod ord">
          <ac:chgData name="Austin Liwanag" userId="302c4c6271ed4345" providerId="Windows Live" clId="Web-{9C486EFC-FEEF-41D7-A12F-AE98D9F1AB55}" dt="2024-05-14T14:01:49.389" v="666" actId="20577"/>
          <ac:spMkLst>
            <pc:docMk/>
            <pc:sldMk cId="233950478" sldId="284"/>
            <ac:spMk id="2" creationId="{2185EAF6-D4BB-2889-720F-9237303AB4DA}"/>
          </ac:spMkLst>
        </pc:spChg>
        <pc:spChg chg="mod ord">
          <ac:chgData name="Austin Liwanag" userId="302c4c6271ed4345" providerId="Windows Live" clId="Web-{9C486EFC-FEEF-41D7-A12F-AE98D9F1AB55}" dt="2024-05-14T13:58:53.470" v="638"/>
          <ac:spMkLst>
            <pc:docMk/>
            <pc:sldMk cId="233950478" sldId="284"/>
            <ac:spMk id="3" creationId="{16CCF4F8-A3AA-32CF-BDE4-23CE6AF22B2C}"/>
          </ac:spMkLst>
        </pc:spChg>
      </pc:sldChg>
      <pc:sldChg chg="modSp mod modClrScheme chgLayout">
        <pc:chgData name="Austin Liwanag" userId="302c4c6271ed4345" providerId="Windows Live" clId="Web-{9C486EFC-FEEF-41D7-A12F-AE98D9F1AB55}" dt="2024-05-14T14:01:55.389" v="667" actId="20577"/>
        <pc:sldMkLst>
          <pc:docMk/>
          <pc:sldMk cId="1495870640" sldId="285"/>
        </pc:sldMkLst>
        <pc:spChg chg="mod ord">
          <ac:chgData name="Austin Liwanag" userId="302c4c6271ed4345" providerId="Windows Live" clId="Web-{9C486EFC-FEEF-41D7-A12F-AE98D9F1AB55}" dt="2024-05-14T14:01:55.389" v="667" actId="20577"/>
          <ac:spMkLst>
            <pc:docMk/>
            <pc:sldMk cId="1495870640" sldId="285"/>
            <ac:spMk id="2" creationId="{2185EAF6-D4BB-2889-720F-9237303AB4DA}"/>
          </ac:spMkLst>
        </pc:spChg>
        <pc:spChg chg="mod ord">
          <ac:chgData name="Austin Liwanag" userId="302c4c6271ed4345" providerId="Windows Live" clId="Web-{9C486EFC-FEEF-41D7-A12F-AE98D9F1AB55}" dt="2024-05-14T13:58:53.470" v="638"/>
          <ac:spMkLst>
            <pc:docMk/>
            <pc:sldMk cId="1495870640" sldId="285"/>
            <ac:spMk id="3" creationId="{16CCF4F8-A3AA-32CF-BDE4-23CE6AF22B2C}"/>
          </ac:spMkLst>
        </pc:spChg>
      </pc:sldChg>
      <pc:sldChg chg="modSp mod modClrScheme chgLayout">
        <pc:chgData name="Austin Liwanag" userId="302c4c6271ed4345" providerId="Windows Live" clId="Web-{9C486EFC-FEEF-41D7-A12F-AE98D9F1AB55}" dt="2024-05-14T14:02:01.436" v="668" actId="20577"/>
        <pc:sldMkLst>
          <pc:docMk/>
          <pc:sldMk cId="3944512386" sldId="286"/>
        </pc:sldMkLst>
        <pc:spChg chg="mod ord">
          <ac:chgData name="Austin Liwanag" userId="302c4c6271ed4345" providerId="Windows Live" clId="Web-{9C486EFC-FEEF-41D7-A12F-AE98D9F1AB55}" dt="2024-05-14T14:02:01.436" v="668" actId="20577"/>
          <ac:spMkLst>
            <pc:docMk/>
            <pc:sldMk cId="3944512386" sldId="286"/>
            <ac:spMk id="2" creationId="{2185EAF6-D4BB-2889-720F-9237303AB4DA}"/>
          </ac:spMkLst>
        </pc:spChg>
        <pc:spChg chg="mod ord">
          <ac:chgData name="Austin Liwanag" userId="302c4c6271ed4345" providerId="Windows Live" clId="Web-{9C486EFC-FEEF-41D7-A12F-AE98D9F1AB55}" dt="2024-05-14T13:58:53.470" v="638"/>
          <ac:spMkLst>
            <pc:docMk/>
            <pc:sldMk cId="3944512386" sldId="286"/>
            <ac:spMk id="3" creationId="{16CCF4F8-A3AA-32CF-BDE4-23CE6AF22B2C}"/>
          </ac:spMkLst>
        </pc:spChg>
      </pc:sldChg>
      <pc:sldChg chg="modSp mod modClrScheme chgLayout">
        <pc:chgData name="Austin Liwanag" userId="302c4c6271ed4345" providerId="Windows Live" clId="Web-{9C486EFC-FEEF-41D7-A12F-AE98D9F1AB55}" dt="2024-05-14T14:02:13.015" v="671" actId="20577"/>
        <pc:sldMkLst>
          <pc:docMk/>
          <pc:sldMk cId="1180530056" sldId="287"/>
        </pc:sldMkLst>
        <pc:spChg chg="mod ord">
          <ac:chgData name="Austin Liwanag" userId="302c4c6271ed4345" providerId="Windows Live" clId="Web-{9C486EFC-FEEF-41D7-A12F-AE98D9F1AB55}" dt="2024-05-14T14:02:13.015" v="671" actId="20577"/>
          <ac:spMkLst>
            <pc:docMk/>
            <pc:sldMk cId="1180530056" sldId="287"/>
            <ac:spMk id="2" creationId="{2185EAF6-D4BB-2889-720F-9237303AB4DA}"/>
          </ac:spMkLst>
        </pc:spChg>
        <pc:spChg chg="mod ord">
          <ac:chgData name="Austin Liwanag" userId="302c4c6271ed4345" providerId="Windows Live" clId="Web-{9C486EFC-FEEF-41D7-A12F-AE98D9F1AB55}" dt="2024-05-14T13:58:53.470" v="638"/>
          <ac:spMkLst>
            <pc:docMk/>
            <pc:sldMk cId="1180530056" sldId="287"/>
            <ac:spMk id="3" creationId="{16CCF4F8-A3AA-32CF-BDE4-23CE6AF22B2C}"/>
          </ac:spMkLst>
        </pc:spChg>
      </pc:sldChg>
      <pc:sldChg chg="modSp mod modClrScheme chgLayout">
        <pc:chgData name="Austin Liwanag" userId="302c4c6271ed4345" providerId="Windows Live" clId="Web-{9C486EFC-FEEF-41D7-A12F-AE98D9F1AB55}" dt="2024-05-14T14:02:05.655" v="669" actId="20577"/>
        <pc:sldMkLst>
          <pc:docMk/>
          <pc:sldMk cId="3105760549" sldId="288"/>
        </pc:sldMkLst>
        <pc:spChg chg="mod ord">
          <ac:chgData name="Austin Liwanag" userId="302c4c6271ed4345" providerId="Windows Live" clId="Web-{9C486EFC-FEEF-41D7-A12F-AE98D9F1AB55}" dt="2024-05-14T14:02:05.655" v="669" actId="20577"/>
          <ac:spMkLst>
            <pc:docMk/>
            <pc:sldMk cId="3105760549" sldId="288"/>
            <ac:spMk id="2" creationId="{2185EAF6-D4BB-2889-720F-9237303AB4DA}"/>
          </ac:spMkLst>
        </pc:spChg>
        <pc:spChg chg="mod ord">
          <ac:chgData name="Austin Liwanag" userId="302c4c6271ed4345" providerId="Windows Live" clId="Web-{9C486EFC-FEEF-41D7-A12F-AE98D9F1AB55}" dt="2024-05-14T13:58:53.470" v="638"/>
          <ac:spMkLst>
            <pc:docMk/>
            <pc:sldMk cId="3105760549" sldId="288"/>
            <ac:spMk id="3" creationId="{16CCF4F8-A3AA-32CF-BDE4-23CE6AF22B2C}"/>
          </ac:spMkLst>
        </pc:spChg>
      </pc:sldChg>
      <pc:sldChg chg="modSp mod modClrScheme chgLayout">
        <pc:chgData name="Austin Liwanag" userId="302c4c6271ed4345" providerId="Windows Live" clId="Web-{9C486EFC-FEEF-41D7-A12F-AE98D9F1AB55}" dt="2024-05-14T14:02:17.406" v="672" actId="20577"/>
        <pc:sldMkLst>
          <pc:docMk/>
          <pc:sldMk cId="571828736" sldId="289"/>
        </pc:sldMkLst>
        <pc:spChg chg="mod ord">
          <ac:chgData name="Austin Liwanag" userId="302c4c6271ed4345" providerId="Windows Live" clId="Web-{9C486EFC-FEEF-41D7-A12F-AE98D9F1AB55}" dt="2024-05-14T14:02:17.406" v="672" actId="20577"/>
          <ac:spMkLst>
            <pc:docMk/>
            <pc:sldMk cId="571828736" sldId="289"/>
            <ac:spMk id="2" creationId="{2873BEC0-94F5-4226-A9E7-51B66045EF49}"/>
          </ac:spMkLst>
        </pc:spChg>
        <pc:spChg chg="mod ord">
          <ac:chgData name="Austin Liwanag" userId="302c4c6271ed4345" providerId="Windows Live" clId="Web-{9C486EFC-FEEF-41D7-A12F-AE98D9F1AB55}" dt="2024-05-14T13:58:53.470" v="638"/>
          <ac:spMkLst>
            <pc:docMk/>
            <pc:sldMk cId="571828736" sldId="289"/>
            <ac:spMk id="3" creationId="{902FD5C4-FE5F-46D2-ABC9-49FA4BB8442F}"/>
          </ac:spMkLst>
        </pc:spChg>
      </pc:sldChg>
      <pc:sldChg chg="modSp mod modClrScheme chgLayout">
        <pc:chgData name="Austin Liwanag" userId="302c4c6271ed4345" providerId="Windows Live" clId="Web-{9C486EFC-FEEF-41D7-A12F-AE98D9F1AB55}" dt="2024-05-14T14:02:22.203" v="673" actId="20577"/>
        <pc:sldMkLst>
          <pc:docMk/>
          <pc:sldMk cId="144359727" sldId="290"/>
        </pc:sldMkLst>
        <pc:spChg chg="mod ord">
          <ac:chgData name="Austin Liwanag" userId="302c4c6271ed4345" providerId="Windows Live" clId="Web-{9C486EFC-FEEF-41D7-A12F-AE98D9F1AB55}" dt="2024-05-14T14:02:22.203" v="673" actId="20577"/>
          <ac:spMkLst>
            <pc:docMk/>
            <pc:sldMk cId="144359727" sldId="290"/>
            <ac:spMk id="2" creationId="{2185EAF6-D4BB-2889-720F-9237303AB4DA}"/>
          </ac:spMkLst>
        </pc:spChg>
        <pc:picChg chg="mod ord">
          <ac:chgData name="Austin Liwanag" userId="302c4c6271ed4345" providerId="Windows Live" clId="Web-{9C486EFC-FEEF-41D7-A12F-AE98D9F1AB55}" dt="2024-05-14T13:59:28.878" v="641" actId="1076"/>
          <ac:picMkLst>
            <pc:docMk/>
            <pc:sldMk cId="144359727" sldId="290"/>
            <ac:picMk id="4" creationId="{62BED53B-7E4E-6CD4-523C-800E20D3D282}"/>
          </ac:picMkLst>
        </pc:picChg>
      </pc:sldChg>
      <pc:sldChg chg="modSp mod modClrScheme chgLayout">
        <pc:chgData name="Austin Liwanag" userId="302c4c6271ed4345" providerId="Windows Live" clId="Web-{9C486EFC-FEEF-41D7-A12F-AE98D9F1AB55}" dt="2024-05-14T14:02:35.017" v="675" actId="20577"/>
        <pc:sldMkLst>
          <pc:docMk/>
          <pc:sldMk cId="3445719879" sldId="291"/>
        </pc:sldMkLst>
        <pc:spChg chg="mod ord">
          <ac:chgData name="Austin Liwanag" userId="302c4c6271ed4345" providerId="Windows Live" clId="Web-{9C486EFC-FEEF-41D7-A12F-AE98D9F1AB55}" dt="2024-05-14T14:02:35.017" v="675" actId="20577"/>
          <ac:spMkLst>
            <pc:docMk/>
            <pc:sldMk cId="3445719879" sldId="291"/>
            <ac:spMk id="2" creationId="{2185EAF6-D4BB-2889-720F-9237303AB4DA}"/>
          </ac:spMkLst>
        </pc:spChg>
        <pc:spChg chg="mod">
          <ac:chgData name="Austin Liwanag" userId="302c4c6271ed4345" providerId="Windows Live" clId="Web-{9C486EFC-FEEF-41D7-A12F-AE98D9F1AB55}" dt="2024-05-14T13:59:58.537" v="648" actId="1076"/>
          <ac:spMkLst>
            <pc:docMk/>
            <pc:sldMk cId="3445719879" sldId="291"/>
            <ac:spMk id="3" creationId="{979AA9A5-0AD2-C4CA-98D6-0F1802226286}"/>
          </ac:spMkLst>
        </pc:spChg>
        <pc:picChg chg="mod ord">
          <ac:chgData name="Austin Liwanag" userId="302c4c6271ed4345" providerId="Windows Live" clId="Web-{9C486EFC-FEEF-41D7-A12F-AE98D9F1AB55}" dt="2024-05-14T14:00:00.974" v="649" actId="1076"/>
          <ac:picMkLst>
            <pc:docMk/>
            <pc:sldMk cId="3445719879" sldId="291"/>
            <ac:picMk id="4" creationId="{4642F329-69E2-FEF9-93EB-CD554F66979F}"/>
          </ac:picMkLst>
        </pc:picChg>
      </pc:sldChg>
      <pc:sldChg chg="modSp mod modClrScheme chgLayout">
        <pc:chgData name="Austin Liwanag" userId="302c4c6271ed4345" providerId="Windows Live" clId="Web-{9C486EFC-FEEF-41D7-A12F-AE98D9F1AB55}" dt="2024-05-14T14:02:40.095" v="676" actId="20577"/>
        <pc:sldMkLst>
          <pc:docMk/>
          <pc:sldMk cId="926648060" sldId="292"/>
        </pc:sldMkLst>
        <pc:spChg chg="mod ord">
          <ac:chgData name="Austin Liwanag" userId="302c4c6271ed4345" providerId="Windows Live" clId="Web-{9C486EFC-FEEF-41D7-A12F-AE98D9F1AB55}" dt="2024-05-14T14:02:40.095" v="676" actId="20577"/>
          <ac:spMkLst>
            <pc:docMk/>
            <pc:sldMk cId="926648060" sldId="292"/>
            <ac:spMk id="2" creationId="{2185EAF6-D4BB-2889-720F-9237303AB4DA}"/>
          </ac:spMkLst>
        </pc:spChg>
        <pc:spChg chg="mod">
          <ac:chgData name="Austin Liwanag" userId="302c4c6271ed4345" providerId="Windows Live" clId="Web-{9C486EFC-FEEF-41D7-A12F-AE98D9F1AB55}" dt="2024-05-14T13:59:44.442" v="645" actId="1076"/>
          <ac:spMkLst>
            <pc:docMk/>
            <pc:sldMk cId="926648060" sldId="292"/>
            <ac:spMk id="5" creationId="{EE51C364-4810-FB8F-5E19-5F52C85660E5}"/>
          </ac:spMkLst>
        </pc:spChg>
        <pc:picChg chg="mod ord">
          <ac:chgData name="Austin Liwanag" userId="302c4c6271ed4345" providerId="Windows Live" clId="Web-{9C486EFC-FEEF-41D7-A12F-AE98D9F1AB55}" dt="2024-05-14T13:59:42.129" v="644" actId="1076"/>
          <ac:picMkLst>
            <pc:docMk/>
            <pc:sldMk cId="926648060" sldId="292"/>
            <ac:picMk id="4" creationId="{697A6576-CDFA-FB89-2F7A-F58B03B41730}"/>
          </ac:picMkLst>
        </pc:picChg>
      </pc:sldChg>
      <pc:sldChg chg="modSp mod modClrScheme chgLayout">
        <pc:chgData name="Austin Liwanag" userId="302c4c6271ed4345" providerId="Windows Live" clId="Web-{9C486EFC-FEEF-41D7-A12F-AE98D9F1AB55}" dt="2024-05-14T14:02:57.456" v="677" actId="20577"/>
        <pc:sldMkLst>
          <pc:docMk/>
          <pc:sldMk cId="1936795549" sldId="293"/>
        </pc:sldMkLst>
        <pc:spChg chg="mod ord">
          <ac:chgData name="Austin Liwanag" userId="302c4c6271ed4345" providerId="Windows Live" clId="Web-{9C486EFC-FEEF-41D7-A12F-AE98D9F1AB55}" dt="2024-05-14T14:02:57.456" v="677" actId="20577"/>
          <ac:spMkLst>
            <pc:docMk/>
            <pc:sldMk cId="1936795549" sldId="293"/>
            <ac:spMk id="2" creationId="{2185EAF6-D4BB-2889-720F-9237303AB4DA}"/>
          </ac:spMkLst>
        </pc:spChg>
        <pc:picChg chg="mod ord">
          <ac:chgData name="Austin Liwanag" userId="302c4c6271ed4345" providerId="Windows Live" clId="Web-{9C486EFC-FEEF-41D7-A12F-AE98D9F1AB55}" dt="2024-05-14T13:58:53.470" v="638"/>
          <ac:picMkLst>
            <pc:docMk/>
            <pc:sldMk cId="1936795549" sldId="293"/>
            <ac:picMk id="4" creationId="{B7C2D441-DE06-38D1-F35B-FD0102B3F28E}"/>
          </ac:picMkLst>
        </pc:picChg>
      </pc:sldChg>
      <pc:sldChg chg="modSp mod modClrScheme chgLayout">
        <pc:chgData name="Austin Liwanag" userId="302c4c6271ed4345" providerId="Windows Live" clId="Web-{9C486EFC-FEEF-41D7-A12F-AE98D9F1AB55}" dt="2024-05-14T14:03:10.879" v="678" actId="20577"/>
        <pc:sldMkLst>
          <pc:docMk/>
          <pc:sldMk cId="3660776562" sldId="294"/>
        </pc:sldMkLst>
        <pc:spChg chg="mod ord">
          <ac:chgData name="Austin Liwanag" userId="302c4c6271ed4345" providerId="Windows Live" clId="Web-{9C486EFC-FEEF-41D7-A12F-AE98D9F1AB55}" dt="2024-05-14T14:03:10.879" v="678" actId="20577"/>
          <ac:spMkLst>
            <pc:docMk/>
            <pc:sldMk cId="3660776562" sldId="294"/>
            <ac:spMk id="2" creationId="{2185EAF6-D4BB-2889-720F-9237303AB4DA}"/>
          </ac:spMkLst>
        </pc:spChg>
        <pc:picChg chg="mod ord">
          <ac:chgData name="Austin Liwanag" userId="302c4c6271ed4345" providerId="Windows Live" clId="Web-{9C486EFC-FEEF-41D7-A12F-AE98D9F1AB55}" dt="2024-05-14T13:58:53.470" v="638"/>
          <ac:picMkLst>
            <pc:docMk/>
            <pc:sldMk cId="3660776562" sldId="294"/>
            <ac:picMk id="4" creationId="{58652E5D-9DDB-4B10-0D3D-E2AFF3A56905}"/>
          </ac:picMkLst>
        </pc:picChg>
      </pc:sldChg>
      <pc:sldChg chg="modSp mod modClrScheme chgLayout">
        <pc:chgData name="Austin Liwanag" userId="302c4c6271ed4345" providerId="Windows Live" clId="Web-{9C486EFC-FEEF-41D7-A12F-AE98D9F1AB55}" dt="2024-05-14T14:03:44.131" v="685" actId="20577"/>
        <pc:sldMkLst>
          <pc:docMk/>
          <pc:sldMk cId="1240192121" sldId="295"/>
        </pc:sldMkLst>
        <pc:spChg chg="mod ord">
          <ac:chgData name="Austin Liwanag" userId="302c4c6271ed4345" providerId="Windows Live" clId="Web-{9C486EFC-FEEF-41D7-A12F-AE98D9F1AB55}" dt="2024-05-14T14:03:44.131" v="685" actId="20577"/>
          <ac:spMkLst>
            <pc:docMk/>
            <pc:sldMk cId="1240192121" sldId="295"/>
            <ac:spMk id="2" creationId="{2185EAF6-D4BB-2889-720F-9237303AB4DA}"/>
          </ac:spMkLst>
        </pc:spChg>
        <pc:spChg chg="mod ord">
          <ac:chgData name="Austin Liwanag" userId="302c4c6271ed4345" providerId="Windows Live" clId="Web-{9C486EFC-FEEF-41D7-A12F-AE98D9F1AB55}" dt="2024-05-14T13:58:53.470" v="638"/>
          <ac:spMkLst>
            <pc:docMk/>
            <pc:sldMk cId="1240192121" sldId="295"/>
            <ac:spMk id="3" creationId="{16CCF4F8-A3AA-32CF-BDE4-23CE6AF22B2C}"/>
          </ac:spMkLst>
        </pc:spChg>
      </pc:sldChg>
      <pc:sldChg chg="modSp mod modClrScheme chgLayout">
        <pc:chgData name="Austin Liwanag" userId="302c4c6271ed4345" providerId="Windows Live" clId="Web-{9C486EFC-FEEF-41D7-A12F-AE98D9F1AB55}" dt="2024-05-14T14:03:47.256" v="686" actId="20577"/>
        <pc:sldMkLst>
          <pc:docMk/>
          <pc:sldMk cId="3886940167" sldId="296"/>
        </pc:sldMkLst>
        <pc:spChg chg="mod ord">
          <ac:chgData name="Austin Liwanag" userId="302c4c6271ed4345" providerId="Windows Live" clId="Web-{9C486EFC-FEEF-41D7-A12F-AE98D9F1AB55}" dt="2024-05-14T14:03:47.256" v="686" actId="20577"/>
          <ac:spMkLst>
            <pc:docMk/>
            <pc:sldMk cId="3886940167" sldId="296"/>
            <ac:spMk id="2" creationId="{2185EAF6-D4BB-2889-720F-9237303AB4DA}"/>
          </ac:spMkLst>
        </pc:spChg>
        <pc:spChg chg="mod ord">
          <ac:chgData name="Austin Liwanag" userId="302c4c6271ed4345" providerId="Windows Live" clId="Web-{9C486EFC-FEEF-41D7-A12F-AE98D9F1AB55}" dt="2024-05-14T13:58:53.470" v="638"/>
          <ac:spMkLst>
            <pc:docMk/>
            <pc:sldMk cId="3886940167" sldId="296"/>
            <ac:spMk id="3" creationId="{16CCF4F8-A3AA-32CF-BDE4-23CE6AF22B2C}"/>
          </ac:spMkLst>
        </pc:spChg>
      </pc:sldChg>
      <pc:sldChg chg="modSp mod modClrScheme chgLayout">
        <pc:chgData name="Austin Liwanag" userId="302c4c6271ed4345" providerId="Windows Live" clId="Web-{9C486EFC-FEEF-41D7-A12F-AE98D9F1AB55}" dt="2024-05-14T14:02:28.970" v="674" actId="20577"/>
        <pc:sldMkLst>
          <pc:docMk/>
          <pc:sldMk cId="596927066" sldId="297"/>
        </pc:sldMkLst>
        <pc:spChg chg="mod ord">
          <ac:chgData name="Austin Liwanag" userId="302c4c6271ed4345" providerId="Windows Live" clId="Web-{9C486EFC-FEEF-41D7-A12F-AE98D9F1AB55}" dt="2024-05-14T14:02:28.970" v="674" actId="20577"/>
          <ac:spMkLst>
            <pc:docMk/>
            <pc:sldMk cId="596927066" sldId="297"/>
            <ac:spMk id="2" creationId="{2185EAF6-D4BB-2889-720F-9237303AB4DA}"/>
          </ac:spMkLst>
        </pc:spChg>
        <pc:spChg chg="mod">
          <ac:chgData name="Austin Liwanag" userId="302c4c6271ed4345" providerId="Windows Live" clId="Web-{9C486EFC-FEEF-41D7-A12F-AE98D9F1AB55}" dt="2024-05-14T13:59:51.208" v="646" actId="1076"/>
          <ac:spMkLst>
            <pc:docMk/>
            <pc:sldMk cId="596927066" sldId="297"/>
            <ac:spMk id="3" creationId="{9B80BD68-CAC5-866F-DCE2-1EFBF204455F}"/>
          </ac:spMkLst>
        </pc:spChg>
        <pc:picChg chg="mod ord">
          <ac:chgData name="Austin Liwanag" userId="302c4c6271ed4345" providerId="Windows Live" clId="Web-{9C486EFC-FEEF-41D7-A12F-AE98D9F1AB55}" dt="2024-05-14T13:59:53.130" v="647" actId="1076"/>
          <ac:picMkLst>
            <pc:docMk/>
            <pc:sldMk cId="596927066" sldId="297"/>
            <ac:picMk id="4" creationId="{CC7BF7B1-66D4-6CA2-44E8-00DC84A248B5}"/>
          </ac:picMkLst>
        </pc:picChg>
      </pc:sldChg>
      <pc:sldChg chg="addSp delSp modSp mod modClrScheme chgLayout">
        <pc:chgData name="Austin Liwanag" userId="302c4c6271ed4345" providerId="Windows Live" clId="Web-{9C486EFC-FEEF-41D7-A12F-AE98D9F1AB55}" dt="2024-05-14T14:03:15.926" v="679" actId="20577"/>
        <pc:sldMkLst>
          <pc:docMk/>
          <pc:sldMk cId="3393785071" sldId="298"/>
        </pc:sldMkLst>
        <pc:spChg chg="mod ord">
          <ac:chgData name="Austin Liwanag" userId="302c4c6271ed4345" providerId="Windows Live" clId="Web-{9C486EFC-FEEF-41D7-A12F-AE98D9F1AB55}" dt="2024-05-14T14:03:15.926" v="679" actId="20577"/>
          <ac:spMkLst>
            <pc:docMk/>
            <pc:sldMk cId="3393785071" sldId="298"/>
            <ac:spMk id="2" creationId="{2185EAF6-D4BB-2889-720F-9237303AB4DA}"/>
          </ac:spMkLst>
        </pc:spChg>
        <pc:spChg chg="mod ord">
          <ac:chgData name="Austin Liwanag" userId="302c4c6271ed4345" providerId="Windows Live" clId="Web-{9C486EFC-FEEF-41D7-A12F-AE98D9F1AB55}" dt="2024-05-14T13:58:53.470" v="638"/>
          <ac:spMkLst>
            <pc:docMk/>
            <pc:sldMk cId="3393785071" sldId="298"/>
            <ac:spMk id="3" creationId="{16CCF4F8-A3AA-32CF-BDE4-23CE6AF22B2C}"/>
          </ac:spMkLst>
        </pc:spChg>
        <pc:spChg chg="add mod">
          <ac:chgData name="Austin Liwanag" userId="302c4c6271ed4345" providerId="Windows Live" clId="Web-{9C486EFC-FEEF-41D7-A12F-AE98D9F1AB55}" dt="2024-05-14T13:29:57.343" v="378" actId="1076"/>
          <ac:spMkLst>
            <pc:docMk/>
            <pc:sldMk cId="3393785071" sldId="298"/>
            <ac:spMk id="5" creationId="{7BE71793-C54E-635A-002D-4A6F0DC9BAF0}"/>
          </ac:spMkLst>
        </pc:spChg>
        <pc:spChg chg="add del mod ord">
          <ac:chgData name="Austin Liwanag" userId="302c4c6271ed4345" providerId="Windows Live" clId="Web-{9C486EFC-FEEF-41D7-A12F-AE98D9F1AB55}" dt="2024-05-14T13:03:43.114" v="38"/>
          <ac:spMkLst>
            <pc:docMk/>
            <pc:sldMk cId="3393785071" sldId="298"/>
            <ac:spMk id="6" creationId="{6F86A0DD-93C2-0A8D-AE1E-1B36F43938F2}"/>
          </ac:spMkLst>
        </pc:spChg>
        <pc:picChg chg="add mod">
          <ac:chgData name="Austin Liwanag" userId="302c4c6271ed4345" providerId="Windows Live" clId="Web-{9C486EFC-FEEF-41D7-A12F-AE98D9F1AB55}" dt="2024-05-14T13:29:53.327" v="377" actId="1076"/>
          <ac:picMkLst>
            <pc:docMk/>
            <pc:sldMk cId="3393785071" sldId="298"/>
            <ac:picMk id="4" creationId="{C313609E-AAA2-F8F3-D143-0AE569FFB0DA}"/>
          </ac:picMkLst>
        </pc:picChg>
        <pc:picChg chg="add mod">
          <ac:chgData name="Austin Liwanag" userId="302c4c6271ed4345" providerId="Windows Live" clId="Web-{9C486EFC-FEEF-41D7-A12F-AE98D9F1AB55}" dt="2024-05-14T13:30:06.734" v="380" actId="14100"/>
          <ac:picMkLst>
            <pc:docMk/>
            <pc:sldMk cId="3393785071" sldId="298"/>
            <ac:picMk id="7" creationId="{0B60ED0D-F632-CEA7-ED5A-9DD62904CEDD}"/>
          </ac:picMkLst>
        </pc:picChg>
      </pc:sldChg>
      <pc:sldChg chg="addSp delSp modSp add mod replId modClrScheme chgLayout">
        <pc:chgData name="Austin Liwanag" userId="302c4c6271ed4345" providerId="Windows Live" clId="Web-{9C486EFC-FEEF-41D7-A12F-AE98D9F1AB55}" dt="2024-05-14T14:03:21.223" v="680" actId="20577"/>
        <pc:sldMkLst>
          <pc:docMk/>
          <pc:sldMk cId="258650032" sldId="299"/>
        </pc:sldMkLst>
        <pc:spChg chg="mod ord">
          <ac:chgData name="Austin Liwanag" userId="302c4c6271ed4345" providerId="Windows Live" clId="Web-{9C486EFC-FEEF-41D7-A12F-AE98D9F1AB55}" dt="2024-05-14T14:03:21.223" v="680" actId="20577"/>
          <ac:spMkLst>
            <pc:docMk/>
            <pc:sldMk cId="258650032" sldId="299"/>
            <ac:spMk id="2" creationId="{2185EAF6-D4BB-2889-720F-9237303AB4DA}"/>
          </ac:spMkLst>
        </pc:spChg>
        <pc:spChg chg="mod ord">
          <ac:chgData name="Austin Liwanag" userId="302c4c6271ed4345" providerId="Windows Live" clId="Web-{9C486EFC-FEEF-41D7-A12F-AE98D9F1AB55}" dt="2024-05-14T13:58:53.470" v="638"/>
          <ac:spMkLst>
            <pc:docMk/>
            <pc:sldMk cId="258650032" sldId="299"/>
            <ac:spMk id="3" creationId="{16CCF4F8-A3AA-32CF-BDE4-23CE6AF22B2C}"/>
          </ac:spMkLst>
        </pc:spChg>
        <pc:spChg chg="add mod">
          <ac:chgData name="Austin Liwanag" userId="302c4c6271ed4345" providerId="Windows Live" clId="Web-{9C486EFC-FEEF-41D7-A12F-AE98D9F1AB55}" dt="2024-05-14T13:34:26.628" v="390" actId="20577"/>
          <ac:spMkLst>
            <pc:docMk/>
            <pc:sldMk cId="258650032" sldId="299"/>
            <ac:spMk id="4" creationId="{CC5EF4C0-F4C3-EFA1-1145-6C4CC497F13F}"/>
          </ac:spMkLst>
        </pc:spChg>
        <pc:spChg chg="mod">
          <ac:chgData name="Austin Liwanag" userId="302c4c6271ed4345" providerId="Windows Live" clId="Web-{9C486EFC-FEEF-41D7-A12F-AE98D9F1AB55}" dt="2024-05-14T13:15:09.567" v="150" actId="1076"/>
          <ac:spMkLst>
            <pc:docMk/>
            <pc:sldMk cId="258650032" sldId="299"/>
            <ac:spMk id="5" creationId="{7BE71793-C54E-635A-002D-4A6F0DC9BAF0}"/>
          </ac:spMkLst>
        </pc:spChg>
        <pc:picChg chg="add mod">
          <ac:chgData name="Austin Liwanag" userId="302c4c6271ed4345" providerId="Windows Live" clId="Web-{9C486EFC-FEEF-41D7-A12F-AE98D9F1AB55}" dt="2024-05-14T13:32:56.700" v="382" actId="1076"/>
          <ac:picMkLst>
            <pc:docMk/>
            <pc:sldMk cId="258650032" sldId="299"/>
            <ac:picMk id="6" creationId="{835DC122-B733-28A1-4E72-4C29F6E1BE1F}"/>
          </ac:picMkLst>
        </pc:picChg>
        <pc:picChg chg="del">
          <ac:chgData name="Austin Liwanag" userId="302c4c6271ed4345" providerId="Windows Live" clId="Web-{9C486EFC-FEEF-41D7-A12F-AE98D9F1AB55}" dt="2024-05-14T13:09:35.012" v="57"/>
          <ac:picMkLst>
            <pc:docMk/>
            <pc:sldMk cId="258650032" sldId="299"/>
            <ac:picMk id="7" creationId="{0B60ED0D-F632-CEA7-ED5A-9DD62904CEDD}"/>
          </ac:picMkLst>
        </pc:picChg>
        <pc:picChg chg="add mod">
          <ac:chgData name="Austin Liwanag" userId="302c4c6271ed4345" providerId="Windows Live" clId="Web-{9C486EFC-FEEF-41D7-A12F-AE98D9F1AB55}" dt="2024-05-14T13:33:09.904" v="384" actId="1076"/>
          <ac:picMkLst>
            <pc:docMk/>
            <pc:sldMk cId="258650032" sldId="299"/>
            <ac:picMk id="7" creationId="{57283CE7-C582-9DA4-FED3-C4F1AABBE201}"/>
          </ac:picMkLst>
        </pc:picChg>
        <pc:picChg chg="add mod">
          <ac:chgData name="Austin Liwanag" userId="302c4c6271ed4345" providerId="Windows Live" clId="Web-{9C486EFC-FEEF-41D7-A12F-AE98D9F1AB55}" dt="2024-05-14T13:34:18.753" v="386" actId="1076"/>
          <ac:picMkLst>
            <pc:docMk/>
            <pc:sldMk cId="258650032" sldId="299"/>
            <ac:picMk id="8" creationId="{0CD92246-8829-2B25-8B6D-DAAE89C4548A}"/>
          </ac:picMkLst>
        </pc:picChg>
      </pc:sldChg>
      <pc:sldChg chg="addSp delSp modSp add mod replId modClrScheme chgLayout">
        <pc:chgData name="Austin Liwanag" userId="302c4c6271ed4345" providerId="Windows Live" clId="Web-{9C486EFC-FEEF-41D7-A12F-AE98D9F1AB55}" dt="2024-05-14T14:03:26.505" v="681" actId="20577"/>
        <pc:sldMkLst>
          <pc:docMk/>
          <pc:sldMk cId="58212752" sldId="300"/>
        </pc:sldMkLst>
        <pc:spChg chg="mod ord">
          <ac:chgData name="Austin Liwanag" userId="302c4c6271ed4345" providerId="Windows Live" clId="Web-{9C486EFC-FEEF-41D7-A12F-AE98D9F1AB55}" dt="2024-05-14T14:03:26.505" v="681" actId="20577"/>
          <ac:spMkLst>
            <pc:docMk/>
            <pc:sldMk cId="58212752" sldId="300"/>
            <ac:spMk id="2" creationId="{2185EAF6-D4BB-2889-720F-9237303AB4DA}"/>
          </ac:spMkLst>
        </pc:spChg>
        <pc:spChg chg="mod ord">
          <ac:chgData name="Austin Liwanag" userId="302c4c6271ed4345" providerId="Windows Live" clId="Web-{9C486EFC-FEEF-41D7-A12F-AE98D9F1AB55}" dt="2024-05-14T13:58:53.470" v="638"/>
          <ac:spMkLst>
            <pc:docMk/>
            <pc:sldMk cId="58212752" sldId="300"/>
            <ac:spMk id="3" creationId="{16CCF4F8-A3AA-32CF-BDE4-23CE6AF22B2C}"/>
          </ac:spMkLst>
        </pc:spChg>
        <pc:spChg chg="del mod">
          <ac:chgData name="Austin Liwanag" userId="302c4c6271ed4345" providerId="Windows Live" clId="Web-{9C486EFC-FEEF-41D7-A12F-AE98D9F1AB55}" dt="2024-05-14T13:26:53.923" v="315"/>
          <ac:spMkLst>
            <pc:docMk/>
            <pc:sldMk cId="58212752" sldId="300"/>
            <ac:spMk id="4" creationId="{CC5EF4C0-F4C3-EFA1-1145-6C4CC497F13F}"/>
          </ac:spMkLst>
        </pc:spChg>
        <pc:spChg chg="mod">
          <ac:chgData name="Austin Liwanag" userId="302c4c6271ed4345" providerId="Windows Live" clId="Web-{9C486EFC-FEEF-41D7-A12F-AE98D9F1AB55}" dt="2024-05-14T13:27:22.019" v="326" actId="14100"/>
          <ac:spMkLst>
            <pc:docMk/>
            <pc:sldMk cId="58212752" sldId="300"/>
            <ac:spMk id="5" creationId="{7BE71793-C54E-635A-002D-4A6F0DC9BAF0}"/>
          </ac:spMkLst>
        </pc:spChg>
        <pc:picChg chg="add mod">
          <ac:chgData name="Austin Liwanag" userId="302c4c6271ed4345" providerId="Windows Live" clId="Web-{9C486EFC-FEEF-41D7-A12F-AE98D9F1AB55}" dt="2024-05-14T13:46:18.618" v="622" actId="1076"/>
          <ac:picMkLst>
            <pc:docMk/>
            <pc:sldMk cId="58212752" sldId="300"/>
            <ac:picMk id="6" creationId="{F411FC0C-6C8F-C209-BA33-33F61721EE14}"/>
          </ac:picMkLst>
        </pc:picChg>
        <pc:picChg chg="add mod">
          <ac:chgData name="Austin Liwanag" userId="302c4c6271ed4345" providerId="Windows Live" clId="Web-{9C486EFC-FEEF-41D7-A12F-AE98D9F1AB55}" dt="2024-05-14T13:47:22.232" v="626" actId="1076"/>
          <ac:picMkLst>
            <pc:docMk/>
            <pc:sldMk cId="58212752" sldId="300"/>
            <ac:picMk id="7" creationId="{A3EA5E72-CBDC-1EAD-21EA-60E07E147B97}"/>
          </ac:picMkLst>
        </pc:picChg>
      </pc:sldChg>
      <pc:sldChg chg="addSp delSp modSp add mod replId modClrScheme chgLayout">
        <pc:chgData name="Austin Liwanag" userId="302c4c6271ed4345" providerId="Windows Live" clId="Web-{9C486EFC-FEEF-41D7-A12F-AE98D9F1AB55}" dt="2024-05-14T14:03:31.833" v="682" actId="20577"/>
        <pc:sldMkLst>
          <pc:docMk/>
          <pc:sldMk cId="2080177861" sldId="301"/>
        </pc:sldMkLst>
        <pc:spChg chg="mod ord">
          <ac:chgData name="Austin Liwanag" userId="302c4c6271ed4345" providerId="Windows Live" clId="Web-{9C486EFC-FEEF-41D7-A12F-AE98D9F1AB55}" dt="2024-05-14T14:03:31.833" v="682" actId="20577"/>
          <ac:spMkLst>
            <pc:docMk/>
            <pc:sldMk cId="2080177861" sldId="301"/>
            <ac:spMk id="2" creationId="{2185EAF6-D4BB-2889-720F-9237303AB4DA}"/>
          </ac:spMkLst>
        </pc:spChg>
        <pc:spChg chg="mod ord">
          <ac:chgData name="Austin Liwanag" userId="302c4c6271ed4345" providerId="Windows Live" clId="Web-{9C486EFC-FEEF-41D7-A12F-AE98D9F1AB55}" dt="2024-05-14T13:58:53.470" v="638"/>
          <ac:spMkLst>
            <pc:docMk/>
            <pc:sldMk cId="2080177861" sldId="301"/>
            <ac:spMk id="3" creationId="{16CCF4F8-A3AA-32CF-BDE4-23CE6AF22B2C}"/>
          </ac:spMkLst>
        </pc:spChg>
        <pc:spChg chg="del mod">
          <ac:chgData name="Austin Liwanag" userId="302c4c6271ed4345" providerId="Windows Live" clId="Web-{9C486EFC-FEEF-41D7-A12F-AE98D9F1AB55}" dt="2024-05-14T13:27:43.755" v="334"/>
          <ac:spMkLst>
            <pc:docMk/>
            <pc:sldMk cId="2080177861" sldId="301"/>
            <ac:spMk id="5" creationId="{7BE71793-C54E-635A-002D-4A6F0DC9BAF0}"/>
          </ac:spMkLst>
        </pc:spChg>
        <pc:picChg chg="add mod">
          <ac:chgData name="Austin Liwanag" userId="302c4c6271ed4345" providerId="Windows Live" clId="Web-{9C486EFC-FEEF-41D7-A12F-AE98D9F1AB55}" dt="2024-05-14T13:48:36.487" v="629" actId="1076"/>
          <ac:picMkLst>
            <pc:docMk/>
            <pc:sldMk cId="2080177861" sldId="301"/>
            <ac:picMk id="4" creationId="{C638086F-6803-F9F0-9A38-F0F7CCDB9AD9}"/>
          </ac:picMkLst>
        </pc:picChg>
      </pc:sldChg>
      <pc:sldChg chg="addSp modSp add mod replId modClrScheme chgLayout">
        <pc:chgData name="Austin Liwanag" userId="302c4c6271ed4345" providerId="Windows Live" clId="Web-{9C486EFC-FEEF-41D7-A12F-AE98D9F1AB55}" dt="2024-05-14T14:03:38.646" v="683" actId="20577"/>
        <pc:sldMkLst>
          <pc:docMk/>
          <pc:sldMk cId="1217417178" sldId="302"/>
        </pc:sldMkLst>
        <pc:spChg chg="mod ord">
          <ac:chgData name="Austin Liwanag" userId="302c4c6271ed4345" providerId="Windows Live" clId="Web-{9C486EFC-FEEF-41D7-A12F-AE98D9F1AB55}" dt="2024-05-14T14:03:38.646" v="683" actId="20577"/>
          <ac:spMkLst>
            <pc:docMk/>
            <pc:sldMk cId="1217417178" sldId="302"/>
            <ac:spMk id="2" creationId="{2185EAF6-D4BB-2889-720F-9237303AB4DA}"/>
          </ac:spMkLst>
        </pc:spChg>
        <pc:spChg chg="mod ord">
          <ac:chgData name="Austin Liwanag" userId="302c4c6271ed4345" providerId="Windows Live" clId="Web-{9C486EFC-FEEF-41D7-A12F-AE98D9F1AB55}" dt="2024-05-14T13:58:53.470" v="638"/>
          <ac:spMkLst>
            <pc:docMk/>
            <pc:sldMk cId="1217417178" sldId="302"/>
            <ac:spMk id="3" creationId="{16CCF4F8-A3AA-32CF-BDE4-23CE6AF22B2C}"/>
          </ac:spMkLst>
        </pc:spChg>
        <pc:spChg chg="add mod">
          <ac:chgData name="Austin Liwanag" userId="302c4c6271ed4345" providerId="Windows Live" clId="Web-{9C486EFC-FEEF-41D7-A12F-AE98D9F1AB55}" dt="2024-05-14T13:51:01.107" v="637" actId="1076"/>
          <ac:spMkLst>
            <pc:docMk/>
            <pc:sldMk cId="1217417178" sldId="302"/>
            <ac:spMk id="5" creationId="{B90F6083-9759-6FAE-9530-9739D0274EA1}"/>
          </ac:spMkLst>
        </pc:spChg>
        <pc:picChg chg="add mod">
          <ac:chgData name="Austin Liwanag" userId="302c4c6271ed4345" providerId="Windows Live" clId="Web-{9C486EFC-FEEF-41D7-A12F-AE98D9F1AB55}" dt="2024-05-14T13:49:47.461" v="631" actId="1076"/>
          <ac:picMkLst>
            <pc:docMk/>
            <pc:sldMk cId="1217417178" sldId="302"/>
            <ac:picMk id="6" creationId="{7FB22C84-3B01-5626-7940-6F2FBCD551B2}"/>
          </ac:picMkLst>
        </pc:picChg>
        <pc:picChg chg="add mod">
          <ac:chgData name="Austin Liwanag" userId="302c4c6271ed4345" providerId="Windows Live" clId="Web-{9C486EFC-FEEF-41D7-A12F-AE98D9F1AB55}" dt="2024-05-14T13:50:57.591" v="636" actId="1076"/>
          <ac:picMkLst>
            <pc:docMk/>
            <pc:sldMk cId="1217417178" sldId="302"/>
            <ac:picMk id="7" creationId="{948D2727-E920-9965-0319-2128674B9AA8}"/>
          </ac:picMkLst>
        </pc:picChg>
      </pc:sldChg>
      <pc:sldMasterChg chg="del delSldLayout">
        <pc:chgData name="Austin Liwanag" userId="302c4c6271ed4345" providerId="Windows Live" clId="Web-{9C486EFC-FEEF-41D7-A12F-AE98D9F1AB55}" dt="2024-05-14T13:58:53.470" v="638"/>
        <pc:sldMasterMkLst>
          <pc:docMk/>
          <pc:sldMasterMk cId="331229412" sldId="2147483709"/>
        </pc:sldMasterMkLst>
        <pc:sldLayoutChg chg="del">
          <pc:chgData name="Austin Liwanag" userId="302c4c6271ed4345" providerId="Windows Live" clId="Web-{9C486EFC-FEEF-41D7-A12F-AE98D9F1AB55}" dt="2024-05-14T13:58:53.470" v="638"/>
          <pc:sldLayoutMkLst>
            <pc:docMk/>
            <pc:sldMasterMk cId="331229412" sldId="2147483709"/>
            <pc:sldLayoutMk cId="2153382017" sldId="2147483710"/>
          </pc:sldLayoutMkLst>
        </pc:sldLayoutChg>
        <pc:sldLayoutChg chg="del">
          <pc:chgData name="Austin Liwanag" userId="302c4c6271ed4345" providerId="Windows Live" clId="Web-{9C486EFC-FEEF-41D7-A12F-AE98D9F1AB55}" dt="2024-05-14T13:58:53.470" v="638"/>
          <pc:sldLayoutMkLst>
            <pc:docMk/>
            <pc:sldMasterMk cId="331229412" sldId="2147483709"/>
            <pc:sldLayoutMk cId="2849824058" sldId="2147483711"/>
          </pc:sldLayoutMkLst>
        </pc:sldLayoutChg>
        <pc:sldLayoutChg chg="del">
          <pc:chgData name="Austin Liwanag" userId="302c4c6271ed4345" providerId="Windows Live" clId="Web-{9C486EFC-FEEF-41D7-A12F-AE98D9F1AB55}" dt="2024-05-14T13:58:53.470" v="638"/>
          <pc:sldLayoutMkLst>
            <pc:docMk/>
            <pc:sldMasterMk cId="331229412" sldId="2147483709"/>
            <pc:sldLayoutMk cId="2840908183" sldId="2147483712"/>
          </pc:sldLayoutMkLst>
        </pc:sldLayoutChg>
        <pc:sldLayoutChg chg="del">
          <pc:chgData name="Austin Liwanag" userId="302c4c6271ed4345" providerId="Windows Live" clId="Web-{9C486EFC-FEEF-41D7-A12F-AE98D9F1AB55}" dt="2024-05-14T13:58:53.470" v="638"/>
          <pc:sldLayoutMkLst>
            <pc:docMk/>
            <pc:sldMasterMk cId="331229412" sldId="2147483709"/>
            <pc:sldLayoutMk cId="2840369163" sldId="2147483713"/>
          </pc:sldLayoutMkLst>
        </pc:sldLayoutChg>
        <pc:sldLayoutChg chg="del">
          <pc:chgData name="Austin Liwanag" userId="302c4c6271ed4345" providerId="Windows Live" clId="Web-{9C486EFC-FEEF-41D7-A12F-AE98D9F1AB55}" dt="2024-05-14T13:58:53.470" v="638"/>
          <pc:sldLayoutMkLst>
            <pc:docMk/>
            <pc:sldMasterMk cId="331229412" sldId="2147483709"/>
            <pc:sldLayoutMk cId="3653934783" sldId="2147483714"/>
          </pc:sldLayoutMkLst>
        </pc:sldLayoutChg>
        <pc:sldLayoutChg chg="del">
          <pc:chgData name="Austin Liwanag" userId="302c4c6271ed4345" providerId="Windows Live" clId="Web-{9C486EFC-FEEF-41D7-A12F-AE98D9F1AB55}" dt="2024-05-14T13:58:53.470" v="638"/>
          <pc:sldLayoutMkLst>
            <pc:docMk/>
            <pc:sldMasterMk cId="331229412" sldId="2147483709"/>
            <pc:sldLayoutMk cId="3276155919" sldId="2147483715"/>
          </pc:sldLayoutMkLst>
        </pc:sldLayoutChg>
        <pc:sldLayoutChg chg="del">
          <pc:chgData name="Austin Liwanag" userId="302c4c6271ed4345" providerId="Windows Live" clId="Web-{9C486EFC-FEEF-41D7-A12F-AE98D9F1AB55}" dt="2024-05-14T13:58:53.470" v="638"/>
          <pc:sldLayoutMkLst>
            <pc:docMk/>
            <pc:sldMasterMk cId="331229412" sldId="2147483709"/>
            <pc:sldLayoutMk cId="1282197702" sldId="2147483716"/>
          </pc:sldLayoutMkLst>
        </pc:sldLayoutChg>
        <pc:sldLayoutChg chg="del">
          <pc:chgData name="Austin Liwanag" userId="302c4c6271ed4345" providerId="Windows Live" clId="Web-{9C486EFC-FEEF-41D7-A12F-AE98D9F1AB55}" dt="2024-05-14T13:58:53.470" v="638"/>
          <pc:sldLayoutMkLst>
            <pc:docMk/>
            <pc:sldMasterMk cId="331229412" sldId="2147483709"/>
            <pc:sldLayoutMk cId="854238185" sldId="2147483717"/>
          </pc:sldLayoutMkLst>
        </pc:sldLayoutChg>
        <pc:sldLayoutChg chg="del">
          <pc:chgData name="Austin Liwanag" userId="302c4c6271ed4345" providerId="Windows Live" clId="Web-{9C486EFC-FEEF-41D7-A12F-AE98D9F1AB55}" dt="2024-05-14T13:58:53.470" v="638"/>
          <pc:sldLayoutMkLst>
            <pc:docMk/>
            <pc:sldMasterMk cId="331229412" sldId="2147483709"/>
            <pc:sldLayoutMk cId="2996036365" sldId="2147483718"/>
          </pc:sldLayoutMkLst>
        </pc:sldLayoutChg>
        <pc:sldLayoutChg chg="del">
          <pc:chgData name="Austin Liwanag" userId="302c4c6271ed4345" providerId="Windows Live" clId="Web-{9C486EFC-FEEF-41D7-A12F-AE98D9F1AB55}" dt="2024-05-14T13:58:53.470" v="638"/>
          <pc:sldLayoutMkLst>
            <pc:docMk/>
            <pc:sldMasterMk cId="331229412" sldId="2147483709"/>
            <pc:sldLayoutMk cId="3345710911" sldId="2147483719"/>
          </pc:sldLayoutMkLst>
        </pc:sldLayoutChg>
        <pc:sldLayoutChg chg="del">
          <pc:chgData name="Austin Liwanag" userId="302c4c6271ed4345" providerId="Windows Live" clId="Web-{9C486EFC-FEEF-41D7-A12F-AE98D9F1AB55}" dt="2024-05-14T13:58:53.470" v="638"/>
          <pc:sldLayoutMkLst>
            <pc:docMk/>
            <pc:sldMasterMk cId="331229412" sldId="2147483709"/>
            <pc:sldLayoutMk cId="2517707163" sldId="2147483720"/>
          </pc:sldLayoutMkLst>
        </pc:sldLayoutChg>
        <pc:sldLayoutChg chg="del">
          <pc:chgData name="Austin Liwanag" userId="302c4c6271ed4345" providerId="Windows Live" clId="Web-{9C486EFC-FEEF-41D7-A12F-AE98D9F1AB55}" dt="2024-05-14T13:58:53.470" v="638"/>
          <pc:sldLayoutMkLst>
            <pc:docMk/>
            <pc:sldMasterMk cId="331229412" sldId="2147483709"/>
            <pc:sldLayoutMk cId="1864264903" sldId="2147483721"/>
          </pc:sldLayoutMkLst>
        </pc:sldLayoutChg>
        <pc:sldLayoutChg chg="del">
          <pc:chgData name="Austin Liwanag" userId="302c4c6271ed4345" providerId="Windows Live" clId="Web-{9C486EFC-FEEF-41D7-A12F-AE98D9F1AB55}" dt="2024-05-14T13:58:53.470" v="638"/>
          <pc:sldLayoutMkLst>
            <pc:docMk/>
            <pc:sldMasterMk cId="331229412" sldId="2147483709"/>
            <pc:sldLayoutMk cId="1496490368" sldId="2147483722"/>
          </pc:sldLayoutMkLst>
        </pc:sldLayoutChg>
        <pc:sldLayoutChg chg="del">
          <pc:chgData name="Austin Liwanag" userId="302c4c6271ed4345" providerId="Windows Live" clId="Web-{9C486EFC-FEEF-41D7-A12F-AE98D9F1AB55}" dt="2024-05-14T13:58:53.470" v="638"/>
          <pc:sldLayoutMkLst>
            <pc:docMk/>
            <pc:sldMasterMk cId="331229412" sldId="2147483709"/>
            <pc:sldLayoutMk cId="1981486050" sldId="2147483723"/>
          </pc:sldLayoutMkLst>
        </pc:sldLayoutChg>
        <pc:sldLayoutChg chg="del">
          <pc:chgData name="Austin Liwanag" userId="302c4c6271ed4345" providerId="Windows Live" clId="Web-{9C486EFC-FEEF-41D7-A12F-AE98D9F1AB55}" dt="2024-05-14T13:58:53.470" v="638"/>
          <pc:sldLayoutMkLst>
            <pc:docMk/>
            <pc:sldMasterMk cId="331229412" sldId="2147483709"/>
            <pc:sldLayoutMk cId="2804861317" sldId="2147483724"/>
          </pc:sldLayoutMkLst>
        </pc:sldLayoutChg>
        <pc:sldLayoutChg chg="del">
          <pc:chgData name="Austin Liwanag" userId="302c4c6271ed4345" providerId="Windows Live" clId="Web-{9C486EFC-FEEF-41D7-A12F-AE98D9F1AB55}" dt="2024-05-14T13:58:53.470" v="638"/>
          <pc:sldLayoutMkLst>
            <pc:docMk/>
            <pc:sldMasterMk cId="331229412" sldId="2147483709"/>
            <pc:sldLayoutMk cId="961360303" sldId="2147483725"/>
          </pc:sldLayoutMkLst>
        </pc:sldLayoutChg>
        <pc:sldLayoutChg chg="del">
          <pc:chgData name="Austin Liwanag" userId="302c4c6271ed4345" providerId="Windows Live" clId="Web-{9C486EFC-FEEF-41D7-A12F-AE98D9F1AB55}" dt="2024-05-14T13:58:53.470" v="638"/>
          <pc:sldLayoutMkLst>
            <pc:docMk/>
            <pc:sldMasterMk cId="331229412" sldId="2147483709"/>
            <pc:sldLayoutMk cId="4247758035" sldId="2147483726"/>
          </pc:sldLayoutMkLst>
        </pc:sldLayoutChg>
      </pc:sldMasterChg>
      <pc:sldMasterChg chg="add addSldLayout modSldLayout">
        <pc:chgData name="Austin Liwanag" userId="302c4c6271ed4345" providerId="Windows Live" clId="Web-{9C486EFC-FEEF-41D7-A12F-AE98D9F1AB55}" dt="2024-05-14T13:58:53.470" v="638"/>
        <pc:sldMasterMkLst>
          <pc:docMk/>
          <pc:sldMasterMk cId="2914585668" sldId="2147483727"/>
        </pc:sldMasterMkLst>
        <pc:sldLayoutChg chg="add mod replId">
          <pc:chgData name="Austin Liwanag" userId="302c4c6271ed4345" providerId="Windows Live" clId="Web-{9C486EFC-FEEF-41D7-A12F-AE98D9F1AB55}" dt="2024-05-14T13:58:53.470" v="638"/>
          <pc:sldLayoutMkLst>
            <pc:docMk/>
            <pc:sldMasterMk cId="2914585668" sldId="2147483727"/>
            <pc:sldLayoutMk cId="1866948086" sldId="2147483728"/>
          </pc:sldLayoutMkLst>
        </pc:sldLayoutChg>
        <pc:sldLayoutChg chg="add mod replId">
          <pc:chgData name="Austin Liwanag" userId="302c4c6271ed4345" providerId="Windows Live" clId="Web-{9C486EFC-FEEF-41D7-A12F-AE98D9F1AB55}" dt="2024-05-14T13:58:53.470" v="638"/>
          <pc:sldLayoutMkLst>
            <pc:docMk/>
            <pc:sldMasterMk cId="2914585668" sldId="2147483727"/>
            <pc:sldLayoutMk cId="3978096503" sldId="2147483729"/>
          </pc:sldLayoutMkLst>
        </pc:sldLayoutChg>
        <pc:sldLayoutChg chg="add mod replId">
          <pc:chgData name="Austin Liwanag" userId="302c4c6271ed4345" providerId="Windows Live" clId="Web-{9C486EFC-FEEF-41D7-A12F-AE98D9F1AB55}" dt="2024-05-14T13:58:53.470" v="638"/>
          <pc:sldLayoutMkLst>
            <pc:docMk/>
            <pc:sldMasterMk cId="2914585668" sldId="2147483727"/>
            <pc:sldLayoutMk cId="3270736577" sldId="2147483730"/>
          </pc:sldLayoutMkLst>
        </pc:sldLayoutChg>
        <pc:sldLayoutChg chg="add mod replId">
          <pc:chgData name="Austin Liwanag" userId="302c4c6271ed4345" providerId="Windows Live" clId="Web-{9C486EFC-FEEF-41D7-A12F-AE98D9F1AB55}" dt="2024-05-14T13:58:53.470" v="638"/>
          <pc:sldLayoutMkLst>
            <pc:docMk/>
            <pc:sldMasterMk cId="2914585668" sldId="2147483727"/>
            <pc:sldLayoutMk cId="1113367051" sldId="2147483731"/>
          </pc:sldLayoutMkLst>
        </pc:sldLayoutChg>
        <pc:sldLayoutChg chg="add mod replId">
          <pc:chgData name="Austin Liwanag" userId="302c4c6271ed4345" providerId="Windows Live" clId="Web-{9C486EFC-FEEF-41D7-A12F-AE98D9F1AB55}" dt="2024-05-14T13:58:53.470" v="638"/>
          <pc:sldLayoutMkLst>
            <pc:docMk/>
            <pc:sldMasterMk cId="2914585668" sldId="2147483727"/>
            <pc:sldLayoutMk cId="2843622876" sldId="2147483732"/>
          </pc:sldLayoutMkLst>
        </pc:sldLayoutChg>
        <pc:sldLayoutChg chg="add mod replId">
          <pc:chgData name="Austin Liwanag" userId="302c4c6271ed4345" providerId="Windows Live" clId="Web-{9C486EFC-FEEF-41D7-A12F-AE98D9F1AB55}" dt="2024-05-14T13:58:53.470" v="638"/>
          <pc:sldLayoutMkLst>
            <pc:docMk/>
            <pc:sldMasterMk cId="2914585668" sldId="2147483727"/>
            <pc:sldLayoutMk cId="562948320" sldId="2147483733"/>
          </pc:sldLayoutMkLst>
        </pc:sldLayoutChg>
        <pc:sldLayoutChg chg="add mod replId">
          <pc:chgData name="Austin Liwanag" userId="302c4c6271ed4345" providerId="Windows Live" clId="Web-{9C486EFC-FEEF-41D7-A12F-AE98D9F1AB55}" dt="2024-05-14T13:58:53.470" v="638"/>
          <pc:sldLayoutMkLst>
            <pc:docMk/>
            <pc:sldMasterMk cId="2914585668" sldId="2147483727"/>
            <pc:sldLayoutMk cId="847822692" sldId="2147483734"/>
          </pc:sldLayoutMkLst>
        </pc:sldLayoutChg>
        <pc:sldLayoutChg chg="add mod replId">
          <pc:chgData name="Austin Liwanag" userId="302c4c6271ed4345" providerId="Windows Live" clId="Web-{9C486EFC-FEEF-41D7-A12F-AE98D9F1AB55}" dt="2024-05-14T13:58:53.470" v="638"/>
          <pc:sldLayoutMkLst>
            <pc:docMk/>
            <pc:sldMasterMk cId="2914585668" sldId="2147483727"/>
            <pc:sldLayoutMk cId="3417705564" sldId="2147483735"/>
          </pc:sldLayoutMkLst>
        </pc:sldLayoutChg>
        <pc:sldLayoutChg chg="add mod replId">
          <pc:chgData name="Austin Liwanag" userId="302c4c6271ed4345" providerId="Windows Live" clId="Web-{9C486EFC-FEEF-41D7-A12F-AE98D9F1AB55}" dt="2024-05-14T13:58:53.470" v="638"/>
          <pc:sldLayoutMkLst>
            <pc:docMk/>
            <pc:sldMasterMk cId="2914585668" sldId="2147483727"/>
            <pc:sldLayoutMk cId="1948581964" sldId="2147483736"/>
          </pc:sldLayoutMkLst>
        </pc:sldLayoutChg>
        <pc:sldLayoutChg chg="add mod replId">
          <pc:chgData name="Austin Liwanag" userId="302c4c6271ed4345" providerId="Windows Live" clId="Web-{9C486EFC-FEEF-41D7-A12F-AE98D9F1AB55}" dt="2024-05-14T13:58:53.470" v="638"/>
          <pc:sldLayoutMkLst>
            <pc:docMk/>
            <pc:sldMasterMk cId="2914585668" sldId="2147483727"/>
            <pc:sldLayoutMk cId="4131792055" sldId="2147483737"/>
          </pc:sldLayoutMkLst>
        </pc:sldLayoutChg>
        <pc:sldLayoutChg chg="add mod replId">
          <pc:chgData name="Austin Liwanag" userId="302c4c6271ed4345" providerId="Windows Live" clId="Web-{9C486EFC-FEEF-41D7-A12F-AE98D9F1AB55}" dt="2024-05-14T13:58:53.470" v="638"/>
          <pc:sldLayoutMkLst>
            <pc:docMk/>
            <pc:sldMasterMk cId="2914585668" sldId="2147483727"/>
            <pc:sldLayoutMk cId="626664327" sldId="2147483738"/>
          </pc:sldLayoutMkLst>
        </pc:sldLayoutChg>
      </pc:sldMasterChg>
    </pc:docChg>
  </pc:docChgLst>
  <pc:docChgLst>
    <pc:chgData name="Austin Liwanag" userId="302c4c6271ed4345" providerId="Windows Live" clId="Web-{1ACA906A-F683-45B7-9BAF-5AEC0C87247A}"/>
    <pc:docChg chg="addSld delSld modSld sldOrd">
      <pc:chgData name="Austin Liwanag" userId="302c4c6271ed4345" providerId="Windows Live" clId="Web-{1ACA906A-F683-45B7-9BAF-5AEC0C87247A}" dt="2024-05-06T13:48:28.308" v="587"/>
      <pc:docMkLst>
        <pc:docMk/>
      </pc:docMkLst>
      <pc:sldChg chg="delSp">
        <pc:chgData name="Austin Liwanag" userId="302c4c6271ed4345" providerId="Windows Live" clId="Web-{1ACA906A-F683-45B7-9BAF-5AEC0C87247A}" dt="2024-05-06T12:35:51.467" v="5"/>
        <pc:sldMkLst>
          <pc:docMk/>
          <pc:sldMk cId="3237914124" sldId="256"/>
        </pc:sldMkLst>
        <pc:inkChg chg="del">
          <ac:chgData name="Austin Liwanag" userId="302c4c6271ed4345" providerId="Windows Live" clId="Web-{1ACA906A-F683-45B7-9BAF-5AEC0C87247A}" dt="2024-05-06T12:35:46.717" v="3"/>
          <ac:inkMkLst>
            <pc:docMk/>
            <pc:sldMk cId="3237914124" sldId="256"/>
            <ac:inkMk id="13" creationId="{F01B0B0D-23C0-406D-81B1-53560BEA6080}"/>
          </ac:inkMkLst>
        </pc:inkChg>
        <pc:inkChg chg="del">
          <ac:chgData name="Austin Liwanag" userId="302c4c6271ed4345" providerId="Windows Live" clId="Web-{1ACA906A-F683-45B7-9BAF-5AEC0C87247A}" dt="2024-05-06T12:35:44.451" v="2"/>
          <ac:inkMkLst>
            <pc:docMk/>
            <pc:sldMk cId="3237914124" sldId="256"/>
            <ac:inkMk id="22" creationId="{E393B7F9-52EB-4DF0-9F3C-D38FF4077920}"/>
          </ac:inkMkLst>
        </pc:inkChg>
        <pc:inkChg chg="del">
          <ac:chgData name="Austin Liwanag" userId="302c4c6271ed4345" providerId="Windows Live" clId="Web-{1ACA906A-F683-45B7-9BAF-5AEC0C87247A}" dt="2024-05-06T12:35:37.795" v="0"/>
          <ac:inkMkLst>
            <pc:docMk/>
            <pc:sldMk cId="3237914124" sldId="256"/>
            <ac:inkMk id="23" creationId="{34B2D232-CEF5-419B-B1A5-8DBEA2B7E54F}"/>
          </ac:inkMkLst>
        </pc:inkChg>
        <pc:inkChg chg="del">
          <ac:chgData name="Austin Liwanag" userId="302c4c6271ed4345" providerId="Windows Live" clId="Web-{1ACA906A-F683-45B7-9BAF-5AEC0C87247A}" dt="2024-05-06T12:35:51.467" v="5"/>
          <ac:inkMkLst>
            <pc:docMk/>
            <pc:sldMk cId="3237914124" sldId="256"/>
            <ac:inkMk id="27" creationId="{45DA6E77-6091-41F4-942A-0F309A3D2009}"/>
          </ac:inkMkLst>
        </pc:inkChg>
        <pc:inkChg chg="del">
          <ac:chgData name="Austin Liwanag" userId="302c4c6271ed4345" providerId="Windows Live" clId="Web-{1ACA906A-F683-45B7-9BAF-5AEC0C87247A}" dt="2024-05-06T12:35:48.951" v="4"/>
          <ac:inkMkLst>
            <pc:docMk/>
            <pc:sldMk cId="3237914124" sldId="256"/>
            <ac:inkMk id="28" creationId="{E3F3AD06-2FD6-4505-B7DB-A8FB3DED0B43}"/>
          </ac:inkMkLst>
        </pc:inkChg>
        <pc:inkChg chg="del">
          <ac:chgData name="Austin Liwanag" userId="302c4c6271ed4345" providerId="Windows Live" clId="Web-{1ACA906A-F683-45B7-9BAF-5AEC0C87247A}" dt="2024-05-06T12:35:41.607" v="1"/>
          <ac:inkMkLst>
            <pc:docMk/>
            <pc:sldMk cId="3237914124" sldId="256"/>
            <ac:inkMk id="30" creationId="{C9248AF4-5127-48C9-B6A2-758110871291}"/>
          </ac:inkMkLst>
        </pc:inkChg>
      </pc:sldChg>
      <pc:sldChg chg="delSp">
        <pc:chgData name="Austin Liwanag" userId="302c4c6271ed4345" providerId="Windows Live" clId="Web-{1ACA906A-F683-45B7-9BAF-5AEC0C87247A}" dt="2024-05-06T12:35:56.561" v="6"/>
        <pc:sldMkLst>
          <pc:docMk/>
          <pc:sldMk cId="1339210688" sldId="257"/>
        </pc:sldMkLst>
        <pc:inkChg chg="del">
          <ac:chgData name="Austin Liwanag" userId="302c4c6271ed4345" providerId="Windows Live" clId="Web-{1ACA906A-F683-45B7-9BAF-5AEC0C87247A}" dt="2024-05-06T12:35:56.561" v="6"/>
          <ac:inkMkLst>
            <pc:docMk/>
            <pc:sldMk cId="1339210688" sldId="257"/>
            <ac:inkMk id="13" creationId="{18EA1C91-5384-4260-8EC9-8379C643441C}"/>
          </ac:inkMkLst>
        </pc:inkChg>
      </pc:sldChg>
      <pc:sldChg chg="del">
        <pc:chgData name="Austin Liwanag" userId="302c4c6271ed4345" providerId="Windows Live" clId="Web-{1ACA906A-F683-45B7-9BAF-5AEC0C87247A}" dt="2024-05-06T13:04:42.071" v="321"/>
        <pc:sldMkLst>
          <pc:docMk/>
          <pc:sldMk cId="1464666480" sldId="263"/>
        </pc:sldMkLst>
      </pc:sldChg>
      <pc:sldChg chg="modSp">
        <pc:chgData name="Austin Liwanag" userId="302c4c6271ed4345" providerId="Windows Live" clId="Web-{1ACA906A-F683-45B7-9BAF-5AEC0C87247A}" dt="2024-05-06T13:03:34.616" v="316" actId="20577"/>
        <pc:sldMkLst>
          <pc:docMk/>
          <pc:sldMk cId="1180530056" sldId="287"/>
        </pc:sldMkLst>
        <pc:spChg chg="mod">
          <ac:chgData name="Austin Liwanag" userId="302c4c6271ed4345" providerId="Windows Live" clId="Web-{1ACA906A-F683-45B7-9BAF-5AEC0C87247A}" dt="2024-05-06T13:03:34.616" v="316" actId="20577"/>
          <ac:spMkLst>
            <pc:docMk/>
            <pc:sldMk cId="1180530056" sldId="287"/>
            <ac:spMk id="3" creationId="{16CCF4F8-A3AA-32CF-BDE4-23CE6AF22B2C}"/>
          </ac:spMkLst>
        </pc:spChg>
      </pc:sldChg>
      <pc:sldChg chg="modSp">
        <pc:chgData name="Austin Liwanag" userId="302c4c6271ed4345" providerId="Windows Live" clId="Web-{1ACA906A-F683-45B7-9BAF-5AEC0C87247A}" dt="2024-05-06T12:50:12.488" v="186" actId="20577"/>
        <pc:sldMkLst>
          <pc:docMk/>
          <pc:sldMk cId="3105760549" sldId="288"/>
        </pc:sldMkLst>
        <pc:spChg chg="mod">
          <ac:chgData name="Austin Liwanag" userId="302c4c6271ed4345" providerId="Windows Live" clId="Web-{1ACA906A-F683-45B7-9BAF-5AEC0C87247A}" dt="2024-05-06T12:50:12.488" v="186" actId="20577"/>
          <ac:spMkLst>
            <pc:docMk/>
            <pc:sldMk cId="3105760549" sldId="288"/>
            <ac:spMk id="3" creationId="{16CCF4F8-A3AA-32CF-BDE4-23CE6AF22B2C}"/>
          </ac:spMkLst>
        </pc:spChg>
      </pc:sldChg>
      <pc:sldChg chg="modSp add ord replId">
        <pc:chgData name="Austin Liwanag" userId="302c4c6271ed4345" providerId="Windows Live" clId="Web-{1ACA906A-F683-45B7-9BAF-5AEC0C87247A}" dt="2024-05-06T13:17:52.637" v="336"/>
        <pc:sldMkLst>
          <pc:docMk/>
          <pc:sldMk cId="571828736" sldId="289"/>
        </pc:sldMkLst>
        <pc:spChg chg="mod">
          <ac:chgData name="Austin Liwanag" userId="302c4c6271ed4345" providerId="Windows Live" clId="Web-{1ACA906A-F683-45B7-9BAF-5AEC0C87247A}" dt="2024-05-06T13:04:48.915" v="326" actId="20577"/>
          <ac:spMkLst>
            <pc:docMk/>
            <pc:sldMk cId="571828736" sldId="289"/>
            <ac:spMk id="2" creationId="{2873BEC0-94F5-4226-A9E7-51B66045EF49}"/>
          </ac:spMkLst>
        </pc:spChg>
        <pc:spChg chg="mod">
          <ac:chgData name="Austin Liwanag" userId="302c4c6271ed4345" providerId="Windows Live" clId="Web-{1ACA906A-F683-45B7-9BAF-5AEC0C87247A}" dt="2024-05-06T13:16:05.885" v="334" actId="20577"/>
          <ac:spMkLst>
            <pc:docMk/>
            <pc:sldMk cId="571828736" sldId="289"/>
            <ac:spMk id="3" creationId="{902FD5C4-FE5F-46D2-ABC9-49FA4BB8442F}"/>
          </ac:spMkLst>
        </pc:spChg>
      </pc:sldChg>
      <pc:sldChg chg="addSp delSp modSp add replId">
        <pc:chgData name="Austin Liwanag" userId="302c4c6271ed4345" providerId="Windows Live" clId="Web-{1ACA906A-F683-45B7-9BAF-5AEC0C87247A}" dt="2024-05-06T13:45:25.319" v="577" actId="1076"/>
        <pc:sldMkLst>
          <pc:docMk/>
          <pc:sldMk cId="144359727" sldId="290"/>
        </pc:sldMkLst>
        <pc:spChg chg="mod">
          <ac:chgData name="Austin Liwanag" userId="302c4c6271ed4345" providerId="Windows Live" clId="Web-{1ACA906A-F683-45B7-9BAF-5AEC0C87247A}" dt="2024-05-06T13:38:32.293" v="433" actId="20577"/>
          <ac:spMkLst>
            <pc:docMk/>
            <pc:sldMk cId="144359727" sldId="290"/>
            <ac:spMk id="2" creationId="{2185EAF6-D4BB-2889-720F-9237303AB4DA}"/>
          </ac:spMkLst>
        </pc:spChg>
        <pc:spChg chg="del mod">
          <ac:chgData name="Austin Liwanag" userId="302c4c6271ed4345" providerId="Windows Live" clId="Web-{1ACA906A-F683-45B7-9BAF-5AEC0C87247A}" dt="2024-05-06T13:38:32.527" v="434"/>
          <ac:spMkLst>
            <pc:docMk/>
            <pc:sldMk cId="144359727" sldId="290"/>
            <ac:spMk id="3" creationId="{16CCF4F8-A3AA-32CF-BDE4-23CE6AF22B2C}"/>
          </ac:spMkLst>
        </pc:spChg>
        <pc:spChg chg="add mod">
          <ac:chgData name="Austin Liwanag" userId="302c4c6271ed4345" providerId="Windows Live" clId="Web-{1ACA906A-F683-45B7-9BAF-5AEC0C87247A}" dt="2024-05-06T13:45:23.662" v="576" actId="20577"/>
          <ac:spMkLst>
            <pc:docMk/>
            <pc:sldMk cId="144359727" sldId="290"/>
            <ac:spMk id="5" creationId="{8E18CD16-8A9C-4199-B304-CEB0A707B5F5}"/>
          </ac:spMkLst>
        </pc:spChg>
        <pc:picChg chg="add mod ord">
          <ac:chgData name="Austin Liwanag" userId="302c4c6271ed4345" providerId="Windows Live" clId="Web-{1ACA906A-F683-45B7-9BAF-5AEC0C87247A}" dt="2024-05-06T13:45:25.319" v="577" actId="1076"/>
          <ac:picMkLst>
            <pc:docMk/>
            <pc:sldMk cId="144359727" sldId="290"/>
            <ac:picMk id="4" creationId="{62BED53B-7E4E-6CD4-523C-800E20D3D282}"/>
          </ac:picMkLst>
        </pc:picChg>
      </pc:sldChg>
      <pc:sldChg chg="modSp add replId">
        <pc:chgData name="Austin Liwanag" userId="302c4c6271ed4345" providerId="Windows Live" clId="Web-{1ACA906A-F683-45B7-9BAF-5AEC0C87247A}" dt="2024-05-06T13:27:01.729" v="362" actId="20577"/>
        <pc:sldMkLst>
          <pc:docMk/>
          <pc:sldMk cId="3445719879" sldId="291"/>
        </pc:sldMkLst>
        <pc:spChg chg="mod">
          <ac:chgData name="Austin Liwanag" userId="302c4c6271ed4345" providerId="Windows Live" clId="Web-{1ACA906A-F683-45B7-9BAF-5AEC0C87247A}" dt="2024-05-06T13:27:01.729" v="362" actId="20577"/>
          <ac:spMkLst>
            <pc:docMk/>
            <pc:sldMk cId="3445719879" sldId="291"/>
            <ac:spMk id="2" creationId="{2185EAF6-D4BB-2889-720F-9237303AB4DA}"/>
          </ac:spMkLst>
        </pc:spChg>
      </pc:sldChg>
      <pc:sldChg chg="modSp add replId">
        <pc:chgData name="Austin Liwanag" userId="302c4c6271ed4345" providerId="Windows Live" clId="Web-{1ACA906A-F683-45B7-9BAF-5AEC0C87247A}" dt="2024-05-06T13:29:08.123" v="376" actId="20577"/>
        <pc:sldMkLst>
          <pc:docMk/>
          <pc:sldMk cId="926648060" sldId="292"/>
        </pc:sldMkLst>
        <pc:spChg chg="mod">
          <ac:chgData name="Austin Liwanag" userId="302c4c6271ed4345" providerId="Windows Live" clId="Web-{1ACA906A-F683-45B7-9BAF-5AEC0C87247A}" dt="2024-05-06T13:29:08.123" v="376" actId="20577"/>
          <ac:spMkLst>
            <pc:docMk/>
            <pc:sldMk cId="926648060" sldId="292"/>
            <ac:spMk id="2" creationId="{2185EAF6-D4BB-2889-720F-9237303AB4DA}"/>
          </ac:spMkLst>
        </pc:spChg>
      </pc:sldChg>
      <pc:sldChg chg="modSp add replId">
        <pc:chgData name="Austin Liwanag" userId="302c4c6271ed4345" providerId="Windows Live" clId="Web-{1ACA906A-F683-45B7-9BAF-5AEC0C87247A}" dt="2024-05-06T13:29:34.108" v="385" actId="20577"/>
        <pc:sldMkLst>
          <pc:docMk/>
          <pc:sldMk cId="1936795549" sldId="293"/>
        </pc:sldMkLst>
        <pc:spChg chg="mod">
          <ac:chgData name="Austin Liwanag" userId="302c4c6271ed4345" providerId="Windows Live" clId="Web-{1ACA906A-F683-45B7-9BAF-5AEC0C87247A}" dt="2024-05-06T13:29:34.108" v="385" actId="20577"/>
          <ac:spMkLst>
            <pc:docMk/>
            <pc:sldMk cId="1936795549" sldId="293"/>
            <ac:spMk id="2" creationId="{2185EAF6-D4BB-2889-720F-9237303AB4DA}"/>
          </ac:spMkLst>
        </pc:spChg>
      </pc:sldChg>
      <pc:sldChg chg="modSp add replId">
        <pc:chgData name="Austin Liwanag" userId="302c4c6271ed4345" providerId="Windows Live" clId="Web-{1ACA906A-F683-45B7-9BAF-5AEC0C87247A}" dt="2024-05-06T13:29:43.748" v="390" actId="20577"/>
        <pc:sldMkLst>
          <pc:docMk/>
          <pc:sldMk cId="3660776562" sldId="294"/>
        </pc:sldMkLst>
        <pc:spChg chg="mod">
          <ac:chgData name="Austin Liwanag" userId="302c4c6271ed4345" providerId="Windows Live" clId="Web-{1ACA906A-F683-45B7-9BAF-5AEC0C87247A}" dt="2024-05-06T13:29:43.748" v="390" actId="20577"/>
          <ac:spMkLst>
            <pc:docMk/>
            <pc:sldMk cId="3660776562" sldId="294"/>
            <ac:spMk id="2" creationId="{2185EAF6-D4BB-2889-720F-9237303AB4DA}"/>
          </ac:spMkLst>
        </pc:spChg>
      </pc:sldChg>
      <pc:sldChg chg="modSp add replId">
        <pc:chgData name="Austin Liwanag" userId="302c4c6271ed4345" providerId="Windows Live" clId="Web-{1ACA906A-F683-45B7-9BAF-5AEC0C87247A}" dt="2024-05-06T13:34:04.380" v="408" actId="20577"/>
        <pc:sldMkLst>
          <pc:docMk/>
          <pc:sldMk cId="1240192121" sldId="295"/>
        </pc:sldMkLst>
        <pc:spChg chg="mod">
          <ac:chgData name="Austin Liwanag" userId="302c4c6271ed4345" providerId="Windows Live" clId="Web-{1ACA906A-F683-45B7-9BAF-5AEC0C87247A}" dt="2024-05-06T13:34:04.380" v="408" actId="20577"/>
          <ac:spMkLst>
            <pc:docMk/>
            <pc:sldMk cId="1240192121" sldId="295"/>
            <ac:spMk id="2" creationId="{2185EAF6-D4BB-2889-720F-9237303AB4DA}"/>
          </ac:spMkLst>
        </pc:spChg>
      </pc:sldChg>
      <pc:sldChg chg="modSp add replId">
        <pc:chgData name="Austin Liwanag" userId="302c4c6271ed4345" providerId="Windows Live" clId="Web-{1ACA906A-F683-45B7-9BAF-5AEC0C87247A}" dt="2024-05-06T13:34:44.709" v="428" actId="20577"/>
        <pc:sldMkLst>
          <pc:docMk/>
          <pc:sldMk cId="3886940167" sldId="296"/>
        </pc:sldMkLst>
        <pc:spChg chg="mod">
          <ac:chgData name="Austin Liwanag" userId="302c4c6271ed4345" providerId="Windows Live" clId="Web-{1ACA906A-F683-45B7-9BAF-5AEC0C87247A}" dt="2024-05-06T13:34:44.709" v="428" actId="20577"/>
          <ac:spMkLst>
            <pc:docMk/>
            <pc:sldMk cId="3886940167" sldId="296"/>
            <ac:spMk id="2" creationId="{2185EAF6-D4BB-2889-720F-9237303AB4DA}"/>
          </ac:spMkLst>
        </pc:spChg>
      </pc:sldChg>
      <pc:sldChg chg="addSp delSp modSp add replId">
        <pc:chgData name="Austin Liwanag" userId="302c4c6271ed4345" providerId="Windows Live" clId="Web-{1ACA906A-F683-45B7-9BAF-5AEC0C87247A}" dt="2024-05-06T13:48:28.308" v="587"/>
        <pc:sldMkLst>
          <pc:docMk/>
          <pc:sldMk cId="596927066" sldId="297"/>
        </pc:sldMkLst>
        <pc:spChg chg="del">
          <ac:chgData name="Austin Liwanag" userId="302c4c6271ed4345" providerId="Windows Live" clId="Web-{1ACA906A-F683-45B7-9BAF-5AEC0C87247A}" dt="2024-05-06T13:47:11.290" v="578"/>
          <ac:spMkLst>
            <pc:docMk/>
            <pc:sldMk cId="596927066" sldId="297"/>
            <ac:spMk id="3" creationId="{16CCF4F8-A3AA-32CF-BDE4-23CE6AF22B2C}"/>
          </ac:spMkLst>
        </pc:spChg>
        <pc:spChg chg="add del mod">
          <ac:chgData name="Austin Liwanag" userId="302c4c6271ed4345" providerId="Windows Live" clId="Web-{1ACA906A-F683-45B7-9BAF-5AEC0C87247A}" dt="2024-05-06T13:48:28.308" v="587"/>
          <ac:spMkLst>
            <pc:docMk/>
            <pc:sldMk cId="596927066" sldId="297"/>
            <ac:spMk id="5" creationId="{BEA17E96-FE66-655F-6D30-F9A99348FDAD}"/>
          </ac:spMkLst>
        </pc:spChg>
        <pc:picChg chg="add mod ord">
          <ac:chgData name="Austin Liwanag" userId="302c4c6271ed4345" providerId="Windows Live" clId="Web-{1ACA906A-F683-45B7-9BAF-5AEC0C87247A}" dt="2024-05-06T13:47:18.165" v="579" actId="1076"/>
          <ac:picMkLst>
            <pc:docMk/>
            <pc:sldMk cId="596927066" sldId="297"/>
            <ac:picMk id="4" creationId="{CC7BF7B1-66D4-6CA2-44E8-00DC84A248B5}"/>
          </ac:picMkLst>
        </pc:picChg>
      </pc:sldChg>
    </pc:docChg>
  </pc:docChgLst>
  <pc:docChgLst>
    <pc:chgData name="Austin Liwanag" userId="302c4c6271ed4345" providerId="Windows Live" clId="Web-{D447E25E-25AE-40CA-94B6-1E9E966CCC2D}"/>
    <pc:docChg chg="modSld">
      <pc:chgData name="Austin Liwanag" userId="302c4c6271ed4345" providerId="Windows Live" clId="Web-{D447E25E-25AE-40CA-94B6-1E9E966CCC2D}" dt="2024-04-25T13:54:41.949" v="229" actId="20577"/>
      <pc:docMkLst>
        <pc:docMk/>
      </pc:docMkLst>
      <pc:sldChg chg="modSp">
        <pc:chgData name="Austin Liwanag" userId="302c4c6271ed4345" providerId="Windows Live" clId="Web-{D447E25E-25AE-40CA-94B6-1E9E966CCC2D}" dt="2024-04-25T12:53:47.741" v="0" actId="20577"/>
        <pc:sldMkLst>
          <pc:docMk/>
          <pc:sldMk cId="3237914124" sldId="256"/>
        </pc:sldMkLst>
        <pc:spChg chg="mod">
          <ac:chgData name="Austin Liwanag" userId="302c4c6271ed4345" providerId="Windows Live" clId="Web-{D447E25E-25AE-40CA-94B6-1E9E966CCC2D}" dt="2024-04-25T12:53:47.741" v="0" actId="20577"/>
          <ac:spMkLst>
            <pc:docMk/>
            <pc:sldMk cId="3237914124" sldId="256"/>
            <ac:spMk id="3" creationId="{93383873-F31C-4E31-B4BA-B40D502705CE}"/>
          </ac:spMkLst>
        </pc:spChg>
      </pc:sldChg>
      <pc:sldChg chg="modSp">
        <pc:chgData name="Austin Liwanag" userId="302c4c6271ed4345" providerId="Windows Live" clId="Web-{D447E25E-25AE-40CA-94B6-1E9E966CCC2D}" dt="2024-04-25T12:55:17.634" v="6" actId="20577"/>
        <pc:sldMkLst>
          <pc:docMk/>
          <pc:sldMk cId="1339210688" sldId="257"/>
        </pc:sldMkLst>
        <pc:spChg chg="mod">
          <ac:chgData name="Austin Liwanag" userId="302c4c6271ed4345" providerId="Windows Live" clId="Web-{D447E25E-25AE-40CA-94B6-1E9E966CCC2D}" dt="2024-04-25T12:55:17.634" v="6" actId="20577"/>
          <ac:spMkLst>
            <pc:docMk/>
            <pc:sldMk cId="1339210688" sldId="257"/>
            <ac:spMk id="3" creationId="{902FD5C4-FE5F-46D2-ABC9-49FA4BB8442F}"/>
          </ac:spMkLst>
        </pc:spChg>
      </pc:sldChg>
      <pc:sldChg chg="addSp delSp modSp">
        <pc:chgData name="Austin Liwanag" userId="302c4c6271ed4345" providerId="Windows Live" clId="Web-{D447E25E-25AE-40CA-94B6-1E9E966CCC2D}" dt="2024-04-25T13:54:41.949" v="229" actId="20577"/>
        <pc:sldMkLst>
          <pc:docMk/>
          <pc:sldMk cId="3083623366" sldId="260"/>
        </pc:sldMkLst>
        <pc:spChg chg="mod">
          <ac:chgData name="Austin Liwanag" userId="302c4c6271ed4345" providerId="Windows Live" clId="Web-{D447E25E-25AE-40CA-94B6-1E9E966CCC2D}" dt="2024-04-25T12:54:08.789" v="2" actId="20577"/>
          <ac:spMkLst>
            <pc:docMk/>
            <pc:sldMk cId="3083623366" sldId="260"/>
            <ac:spMk id="2" creationId="{2873BEC0-94F5-4226-A9E7-51B66045EF49}"/>
          </ac:spMkLst>
        </pc:spChg>
        <pc:spChg chg="mod">
          <ac:chgData name="Austin Liwanag" userId="302c4c6271ed4345" providerId="Windows Live" clId="Web-{D447E25E-25AE-40CA-94B6-1E9E966CCC2D}" dt="2024-04-25T13:54:41.949" v="229" actId="20577"/>
          <ac:spMkLst>
            <pc:docMk/>
            <pc:sldMk cId="3083623366" sldId="260"/>
            <ac:spMk id="3" creationId="{902FD5C4-FE5F-46D2-ABC9-49FA4BB8442F}"/>
          </ac:spMkLst>
        </pc:spChg>
        <pc:spChg chg="add del mod">
          <ac:chgData name="Austin Liwanag" userId="302c4c6271ed4345" providerId="Windows Live" clId="Web-{D447E25E-25AE-40CA-94B6-1E9E966CCC2D}" dt="2024-04-25T13:45:38.651" v="220"/>
          <ac:spMkLst>
            <pc:docMk/>
            <pc:sldMk cId="3083623366" sldId="260"/>
            <ac:spMk id="6" creationId="{D6EC1A2E-A5AF-E182-BF8F-2156D347795D}"/>
          </ac:spMkLst>
        </pc:spChg>
        <pc:picChg chg="mod">
          <ac:chgData name="Austin Liwanag" userId="302c4c6271ed4345" providerId="Windows Live" clId="Web-{D447E25E-25AE-40CA-94B6-1E9E966CCC2D}" dt="2024-04-25T13:02:10.600" v="56" actId="1076"/>
          <ac:picMkLst>
            <pc:docMk/>
            <pc:sldMk cId="3083623366" sldId="260"/>
            <ac:picMk id="5" creationId="{65078B9B-93A7-4517-9E78-2F5C028F2238}"/>
          </ac:picMkLst>
        </pc:picChg>
      </pc:sldChg>
      <pc:sldChg chg="modSp">
        <pc:chgData name="Austin Liwanag" userId="302c4c6271ed4345" providerId="Windows Live" clId="Web-{D447E25E-25AE-40CA-94B6-1E9E966CCC2D}" dt="2024-04-25T13:41:58.269" v="217" actId="20577"/>
        <pc:sldMkLst>
          <pc:docMk/>
          <pc:sldMk cId="710623681" sldId="261"/>
        </pc:sldMkLst>
        <pc:spChg chg="mod">
          <ac:chgData name="Austin Liwanag" userId="302c4c6271ed4345" providerId="Windows Live" clId="Web-{D447E25E-25AE-40CA-94B6-1E9E966CCC2D}" dt="2024-04-25T13:24:39.908" v="188" actId="20577"/>
          <ac:spMkLst>
            <pc:docMk/>
            <pc:sldMk cId="710623681" sldId="261"/>
            <ac:spMk id="2" creationId="{2873BEC0-94F5-4226-A9E7-51B66045EF49}"/>
          </ac:spMkLst>
        </pc:spChg>
        <pc:spChg chg="mod">
          <ac:chgData name="Austin Liwanag" userId="302c4c6271ed4345" providerId="Windows Live" clId="Web-{D447E25E-25AE-40CA-94B6-1E9E966CCC2D}" dt="2024-04-25T13:41:58.269" v="217" actId="20577"/>
          <ac:spMkLst>
            <pc:docMk/>
            <pc:sldMk cId="710623681" sldId="261"/>
            <ac:spMk id="5" creationId="{DC710A13-9821-054D-8648-FB592F1CDDDF}"/>
          </ac:spMkLst>
        </pc:spChg>
      </pc:sldChg>
    </pc:docChg>
  </pc:docChgLst>
  <pc:docChgLst>
    <pc:chgData name="Austin Liwanag" userId="302c4c6271ed4345" providerId="Windows Live" clId="Web-{4F6E23F0-4FC0-429B-98FF-870FD38365CB}"/>
    <pc:docChg chg="addSld modSld">
      <pc:chgData name="Austin Liwanag" userId="302c4c6271ed4345" providerId="Windows Live" clId="Web-{4F6E23F0-4FC0-429B-98FF-870FD38365CB}" dt="2024-05-13T14:07:38.405" v="633" actId="20577"/>
      <pc:docMkLst>
        <pc:docMk/>
      </pc:docMkLst>
      <pc:sldChg chg="modSp">
        <pc:chgData name="Austin Liwanag" userId="302c4c6271ed4345" providerId="Windows Live" clId="Web-{4F6E23F0-4FC0-429B-98FF-870FD38365CB}" dt="2024-05-13T13:09:06.882" v="16" actId="20577"/>
        <pc:sldMkLst>
          <pc:docMk/>
          <pc:sldMk cId="1180530056" sldId="287"/>
        </pc:sldMkLst>
        <pc:spChg chg="mod">
          <ac:chgData name="Austin Liwanag" userId="302c4c6271ed4345" providerId="Windows Live" clId="Web-{4F6E23F0-4FC0-429B-98FF-870FD38365CB}" dt="2024-05-13T13:09:06.882" v="16" actId="20577"/>
          <ac:spMkLst>
            <pc:docMk/>
            <pc:sldMk cId="1180530056" sldId="287"/>
            <ac:spMk id="3" creationId="{16CCF4F8-A3AA-32CF-BDE4-23CE6AF22B2C}"/>
          </ac:spMkLst>
        </pc:spChg>
      </pc:sldChg>
      <pc:sldChg chg="addSp modSp">
        <pc:chgData name="Austin Liwanag" userId="302c4c6271ed4345" providerId="Windows Live" clId="Web-{4F6E23F0-4FC0-429B-98FF-870FD38365CB}" dt="2024-05-13T13:19:18.681" v="142" actId="20577"/>
        <pc:sldMkLst>
          <pc:docMk/>
          <pc:sldMk cId="3445719879" sldId="291"/>
        </pc:sldMkLst>
        <pc:spChg chg="add mod">
          <ac:chgData name="Austin Liwanag" userId="302c4c6271ed4345" providerId="Windows Live" clId="Web-{4F6E23F0-4FC0-429B-98FF-870FD38365CB}" dt="2024-05-13T13:19:18.681" v="142" actId="20577"/>
          <ac:spMkLst>
            <pc:docMk/>
            <pc:sldMk cId="3445719879" sldId="291"/>
            <ac:spMk id="3" creationId="{979AA9A5-0AD2-C4CA-98D6-0F1802226286}"/>
          </ac:spMkLst>
        </pc:spChg>
      </pc:sldChg>
      <pc:sldChg chg="addSp delSp modSp">
        <pc:chgData name="Austin Liwanag" userId="302c4c6271ed4345" providerId="Windows Live" clId="Web-{4F6E23F0-4FC0-429B-98FF-870FD38365CB}" dt="2024-05-13T13:44:01.880" v="413" actId="20577"/>
        <pc:sldMkLst>
          <pc:docMk/>
          <pc:sldMk cId="926648060" sldId="292"/>
        </pc:sldMkLst>
        <pc:spChg chg="del">
          <ac:chgData name="Austin Liwanag" userId="302c4c6271ed4345" providerId="Windows Live" clId="Web-{4F6E23F0-4FC0-429B-98FF-870FD38365CB}" dt="2024-05-13T13:21:39.028" v="143"/>
          <ac:spMkLst>
            <pc:docMk/>
            <pc:sldMk cId="926648060" sldId="292"/>
            <ac:spMk id="3" creationId="{16CCF4F8-A3AA-32CF-BDE4-23CE6AF22B2C}"/>
          </ac:spMkLst>
        </pc:spChg>
        <pc:spChg chg="add mod">
          <ac:chgData name="Austin Liwanag" userId="302c4c6271ed4345" providerId="Windows Live" clId="Web-{4F6E23F0-4FC0-429B-98FF-870FD38365CB}" dt="2024-05-13T13:44:01.880" v="413" actId="20577"/>
          <ac:spMkLst>
            <pc:docMk/>
            <pc:sldMk cId="926648060" sldId="292"/>
            <ac:spMk id="5" creationId="{EE51C364-4810-FB8F-5E19-5F52C85660E5}"/>
          </ac:spMkLst>
        </pc:spChg>
        <pc:picChg chg="add mod ord">
          <ac:chgData name="Austin Liwanag" userId="302c4c6271ed4345" providerId="Windows Live" clId="Web-{4F6E23F0-4FC0-429B-98FF-870FD38365CB}" dt="2024-05-13T13:29:59.543" v="298" actId="14100"/>
          <ac:picMkLst>
            <pc:docMk/>
            <pc:sldMk cId="926648060" sldId="292"/>
            <ac:picMk id="4" creationId="{697A6576-CDFA-FB89-2F7A-F58B03B41730}"/>
          </ac:picMkLst>
        </pc:picChg>
      </pc:sldChg>
      <pc:sldChg chg="addSp delSp modSp">
        <pc:chgData name="Austin Liwanag" userId="302c4c6271ed4345" providerId="Windows Live" clId="Web-{4F6E23F0-4FC0-429B-98FF-870FD38365CB}" dt="2024-05-13T13:43:40.441" v="408" actId="20577"/>
        <pc:sldMkLst>
          <pc:docMk/>
          <pc:sldMk cId="1936795549" sldId="293"/>
        </pc:sldMkLst>
        <pc:spChg chg="del">
          <ac:chgData name="Austin Liwanag" userId="302c4c6271ed4345" providerId="Windows Live" clId="Web-{4F6E23F0-4FC0-429B-98FF-870FD38365CB}" dt="2024-05-13T13:32:35.641" v="300"/>
          <ac:spMkLst>
            <pc:docMk/>
            <pc:sldMk cId="1936795549" sldId="293"/>
            <ac:spMk id="3" creationId="{16CCF4F8-A3AA-32CF-BDE4-23CE6AF22B2C}"/>
          </ac:spMkLst>
        </pc:spChg>
        <pc:spChg chg="add mod">
          <ac:chgData name="Austin Liwanag" userId="302c4c6271ed4345" providerId="Windows Live" clId="Web-{4F6E23F0-4FC0-429B-98FF-870FD38365CB}" dt="2024-05-13T13:43:40.441" v="408" actId="20577"/>
          <ac:spMkLst>
            <pc:docMk/>
            <pc:sldMk cId="1936795549" sldId="293"/>
            <ac:spMk id="5" creationId="{BA941386-FF00-F730-8D64-8ED80CEA1C64}"/>
          </ac:spMkLst>
        </pc:spChg>
        <pc:picChg chg="add mod ord">
          <ac:chgData name="Austin Liwanag" userId="302c4c6271ed4345" providerId="Windows Live" clId="Web-{4F6E23F0-4FC0-429B-98FF-870FD38365CB}" dt="2024-05-13T13:32:39.797" v="301" actId="1076"/>
          <ac:picMkLst>
            <pc:docMk/>
            <pc:sldMk cId="1936795549" sldId="293"/>
            <ac:picMk id="4" creationId="{B7C2D441-DE06-38D1-F35B-FD0102B3F28E}"/>
          </ac:picMkLst>
        </pc:picChg>
      </pc:sldChg>
      <pc:sldChg chg="addSp delSp modSp">
        <pc:chgData name="Austin Liwanag" userId="302c4c6271ed4345" providerId="Windows Live" clId="Web-{4F6E23F0-4FC0-429B-98FF-870FD38365CB}" dt="2024-05-13T13:52:05.019" v="535" actId="14100"/>
        <pc:sldMkLst>
          <pc:docMk/>
          <pc:sldMk cId="3660776562" sldId="294"/>
        </pc:sldMkLst>
        <pc:spChg chg="del">
          <ac:chgData name="Austin Liwanag" userId="302c4c6271ed4345" providerId="Windows Live" clId="Web-{4F6E23F0-4FC0-429B-98FF-870FD38365CB}" dt="2024-05-13T13:45:18.116" v="414"/>
          <ac:spMkLst>
            <pc:docMk/>
            <pc:sldMk cId="3660776562" sldId="294"/>
            <ac:spMk id="3" creationId="{16CCF4F8-A3AA-32CF-BDE4-23CE6AF22B2C}"/>
          </ac:spMkLst>
        </pc:spChg>
        <pc:spChg chg="add mod">
          <ac:chgData name="Austin Liwanag" userId="302c4c6271ed4345" providerId="Windows Live" clId="Web-{4F6E23F0-4FC0-429B-98FF-870FD38365CB}" dt="2024-05-13T13:52:05.019" v="535" actId="14100"/>
          <ac:spMkLst>
            <pc:docMk/>
            <pc:sldMk cId="3660776562" sldId="294"/>
            <ac:spMk id="5" creationId="{DBEC2B01-B002-0A0F-9D63-A0A4592642B7}"/>
          </ac:spMkLst>
        </pc:spChg>
        <pc:picChg chg="add mod ord">
          <ac:chgData name="Austin Liwanag" userId="302c4c6271ed4345" providerId="Windows Live" clId="Web-{4F6E23F0-4FC0-429B-98FF-870FD38365CB}" dt="2024-05-13T13:45:21.491" v="415" actId="1076"/>
          <ac:picMkLst>
            <pc:docMk/>
            <pc:sldMk cId="3660776562" sldId="294"/>
            <ac:picMk id="4" creationId="{58652E5D-9DDB-4B10-0D3D-E2AFF3A56905}"/>
          </ac:picMkLst>
        </pc:picChg>
      </pc:sldChg>
      <pc:sldChg chg="modSp add replId">
        <pc:chgData name="Austin Liwanag" userId="302c4c6271ed4345" providerId="Windows Live" clId="Web-{4F6E23F0-4FC0-429B-98FF-870FD38365CB}" dt="2024-05-13T14:07:38.405" v="633" actId="20577"/>
        <pc:sldMkLst>
          <pc:docMk/>
          <pc:sldMk cId="3393785071" sldId="298"/>
        </pc:sldMkLst>
        <pc:spChg chg="mod">
          <ac:chgData name="Austin Liwanag" userId="302c4c6271ed4345" providerId="Windows Live" clId="Web-{4F6E23F0-4FC0-429B-98FF-870FD38365CB}" dt="2024-05-13T12:51:42.690" v="4" actId="20577"/>
          <ac:spMkLst>
            <pc:docMk/>
            <pc:sldMk cId="3393785071" sldId="298"/>
            <ac:spMk id="2" creationId="{2185EAF6-D4BB-2889-720F-9237303AB4DA}"/>
          </ac:spMkLst>
        </pc:spChg>
        <pc:spChg chg="mod">
          <ac:chgData name="Austin Liwanag" userId="302c4c6271ed4345" providerId="Windows Live" clId="Web-{4F6E23F0-4FC0-429B-98FF-870FD38365CB}" dt="2024-05-13T14:07:38.405" v="633" actId="20577"/>
          <ac:spMkLst>
            <pc:docMk/>
            <pc:sldMk cId="3393785071" sldId="298"/>
            <ac:spMk id="3" creationId="{16CCF4F8-A3AA-32CF-BDE4-23CE6AF22B2C}"/>
          </ac:spMkLst>
        </pc:spChg>
      </pc:sldChg>
    </pc:docChg>
  </pc:docChgLst>
  <pc:docChgLst>
    <pc:chgData name="Austin Liwanag" userId="302c4c6271ed4345" providerId="Windows Live" clId="Web-{1837E4E5-FCB3-4AB7-83F1-D24BDDB7199A}"/>
    <pc:docChg chg="addSld modSld">
      <pc:chgData name="Austin Liwanag" userId="302c4c6271ed4345" providerId="Windows Live" clId="Web-{1837E4E5-FCB3-4AB7-83F1-D24BDDB7199A}" dt="2024-05-02T13:39:24.829" v="352" actId="20577"/>
      <pc:docMkLst>
        <pc:docMk/>
      </pc:docMkLst>
      <pc:sldChg chg="modSp">
        <pc:chgData name="Austin Liwanag" userId="302c4c6271ed4345" providerId="Windows Live" clId="Web-{1837E4E5-FCB3-4AB7-83F1-D24BDDB7199A}" dt="2024-05-02T13:17:26.259" v="137" actId="20577"/>
        <pc:sldMkLst>
          <pc:docMk/>
          <pc:sldMk cId="1495870640" sldId="285"/>
        </pc:sldMkLst>
        <pc:spChg chg="mod">
          <ac:chgData name="Austin Liwanag" userId="302c4c6271ed4345" providerId="Windows Live" clId="Web-{1837E4E5-FCB3-4AB7-83F1-D24BDDB7199A}" dt="2024-05-02T13:17:26.259" v="137" actId="20577"/>
          <ac:spMkLst>
            <pc:docMk/>
            <pc:sldMk cId="1495870640" sldId="285"/>
            <ac:spMk id="3" creationId="{16CCF4F8-A3AA-32CF-BDE4-23CE6AF22B2C}"/>
          </ac:spMkLst>
        </pc:spChg>
      </pc:sldChg>
      <pc:sldChg chg="modSp add replId">
        <pc:chgData name="Austin Liwanag" userId="302c4c6271ed4345" providerId="Windows Live" clId="Web-{1837E4E5-FCB3-4AB7-83F1-D24BDDB7199A}" dt="2024-05-02T13:38:23.436" v="325" actId="20577"/>
        <pc:sldMkLst>
          <pc:docMk/>
          <pc:sldMk cId="3944512386" sldId="286"/>
        </pc:sldMkLst>
        <pc:spChg chg="mod">
          <ac:chgData name="Austin Liwanag" userId="302c4c6271ed4345" providerId="Windows Live" clId="Web-{1837E4E5-FCB3-4AB7-83F1-D24BDDB7199A}" dt="2024-05-02T13:31:52.347" v="169" actId="20577"/>
          <ac:spMkLst>
            <pc:docMk/>
            <pc:sldMk cId="3944512386" sldId="286"/>
            <ac:spMk id="2" creationId="{2185EAF6-D4BB-2889-720F-9237303AB4DA}"/>
          </ac:spMkLst>
        </pc:spChg>
        <pc:spChg chg="mod">
          <ac:chgData name="Austin Liwanag" userId="302c4c6271ed4345" providerId="Windows Live" clId="Web-{1837E4E5-FCB3-4AB7-83F1-D24BDDB7199A}" dt="2024-05-02T13:38:23.436" v="325" actId="20577"/>
          <ac:spMkLst>
            <pc:docMk/>
            <pc:sldMk cId="3944512386" sldId="286"/>
            <ac:spMk id="3" creationId="{16CCF4F8-A3AA-32CF-BDE4-23CE6AF22B2C}"/>
          </ac:spMkLst>
        </pc:spChg>
      </pc:sldChg>
      <pc:sldChg chg="modSp add replId">
        <pc:chgData name="Austin Liwanag" userId="302c4c6271ed4345" providerId="Windows Live" clId="Web-{1837E4E5-FCB3-4AB7-83F1-D24BDDB7199A}" dt="2024-05-02T13:20:09.264" v="155" actId="20577"/>
        <pc:sldMkLst>
          <pc:docMk/>
          <pc:sldMk cId="1180530056" sldId="287"/>
        </pc:sldMkLst>
        <pc:spChg chg="mod">
          <ac:chgData name="Austin Liwanag" userId="302c4c6271ed4345" providerId="Windows Live" clId="Web-{1837E4E5-FCB3-4AB7-83F1-D24BDDB7199A}" dt="2024-05-02T13:20:09.264" v="155" actId="20577"/>
          <ac:spMkLst>
            <pc:docMk/>
            <pc:sldMk cId="1180530056" sldId="287"/>
            <ac:spMk id="2" creationId="{2185EAF6-D4BB-2889-720F-9237303AB4DA}"/>
          </ac:spMkLst>
        </pc:spChg>
      </pc:sldChg>
      <pc:sldChg chg="modSp add replId">
        <pc:chgData name="Austin Liwanag" userId="302c4c6271ed4345" providerId="Windows Live" clId="Web-{1837E4E5-FCB3-4AB7-83F1-D24BDDB7199A}" dt="2024-05-02T13:39:24.829" v="352" actId="20577"/>
        <pc:sldMkLst>
          <pc:docMk/>
          <pc:sldMk cId="3105760549" sldId="288"/>
        </pc:sldMkLst>
        <pc:spChg chg="mod">
          <ac:chgData name="Austin Liwanag" userId="302c4c6271ed4345" providerId="Windows Live" clId="Web-{1837E4E5-FCB3-4AB7-83F1-D24BDDB7199A}" dt="2024-05-02T13:39:17.704" v="350" actId="20577"/>
          <ac:spMkLst>
            <pc:docMk/>
            <pc:sldMk cId="3105760549" sldId="288"/>
            <ac:spMk id="2" creationId="{2185EAF6-D4BB-2889-720F-9237303AB4DA}"/>
          </ac:spMkLst>
        </pc:spChg>
        <pc:spChg chg="mod">
          <ac:chgData name="Austin Liwanag" userId="302c4c6271ed4345" providerId="Windows Live" clId="Web-{1837E4E5-FCB3-4AB7-83F1-D24BDDB7199A}" dt="2024-05-02T13:39:24.829" v="352" actId="20577"/>
          <ac:spMkLst>
            <pc:docMk/>
            <pc:sldMk cId="3105760549" sldId="288"/>
            <ac:spMk id="3" creationId="{16CCF4F8-A3AA-32CF-BDE4-23CE6AF22B2C}"/>
          </ac:spMkLst>
        </pc:spChg>
      </pc:sldChg>
    </pc:docChg>
  </pc:docChgLst>
  <pc:docChgLst>
    <pc:chgData name="Austin Liwanag" userId="302c4c6271ed4345" providerId="Windows Live" clId="Web-{0B5A1EB8-E111-4577-8D81-AA3F3055F433}"/>
    <pc:docChg chg="addSld delSld modSld sldOrd">
      <pc:chgData name="Austin Liwanag" userId="302c4c6271ed4345" providerId="Windows Live" clId="Web-{0B5A1EB8-E111-4577-8D81-AA3F3055F433}" dt="2024-05-15T21:54:09.918" v="1611" actId="1076"/>
      <pc:docMkLst>
        <pc:docMk/>
      </pc:docMkLst>
      <pc:sldChg chg="modSp">
        <pc:chgData name="Austin Liwanag" userId="302c4c6271ed4345" providerId="Windows Live" clId="Web-{0B5A1EB8-E111-4577-8D81-AA3F3055F433}" dt="2024-05-15T21:30:46.005" v="1412" actId="20577"/>
        <pc:sldMkLst>
          <pc:docMk/>
          <pc:sldMk cId="710623681" sldId="261"/>
        </pc:sldMkLst>
        <pc:spChg chg="mod">
          <ac:chgData name="Austin Liwanag" userId="302c4c6271ed4345" providerId="Windows Live" clId="Web-{0B5A1EB8-E111-4577-8D81-AA3F3055F433}" dt="2024-05-15T21:30:46.005" v="1412" actId="20577"/>
          <ac:spMkLst>
            <pc:docMk/>
            <pc:sldMk cId="710623681" sldId="261"/>
            <ac:spMk id="5" creationId="{DC710A13-9821-054D-8648-FB592F1CDDDF}"/>
          </ac:spMkLst>
        </pc:spChg>
      </pc:sldChg>
      <pc:sldChg chg="modSp">
        <pc:chgData name="Austin Liwanag" userId="302c4c6271ed4345" providerId="Windows Live" clId="Web-{0B5A1EB8-E111-4577-8D81-AA3F3055F433}" dt="2024-05-15T21:37:43.063" v="1460" actId="20577"/>
        <pc:sldMkLst>
          <pc:docMk/>
          <pc:sldMk cId="1630123617" sldId="274"/>
        </pc:sldMkLst>
        <pc:spChg chg="mod">
          <ac:chgData name="Austin Liwanag" userId="302c4c6271ed4345" providerId="Windows Live" clId="Web-{0B5A1EB8-E111-4577-8D81-AA3F3055F433}" dt="2024-05-15T21:37:43.063" v="1460" actId="20577"/>
          <ac:spMkLst>
            <pc:docMk/>
            <pc:sldMk cId="1630123617" sldId="274"/>
            <ac:spMk id="2" creationId="{2873BEC0-94F5-4226-A9E7-51B66045EF49}"/>
          </ac:spMkLst>
        </pc:spChg>
        <pc:spChg chg="mod">
          <ac:chgData name="Austin Liwanag" userId="302c4c6271ed4345" providerId="Windows Live" clId="Web-{0B5A1EB8-E111-4577-8D81-AA3F3055F433}" dt="2024-05-15T21:33:43.619" v="1458" actId="20577"/>
          <ac:spMkLst>
            <pc:docMk/>
            <pc:sldMk cId="1630123617" sldId="274"/>
            <ac:spMk id="5" creationId="{28684E62-A9F8-4E7A-AB01-78893062A1B4}"/>
          </ac:spMkLst>
        </pc:spChg>
      </pc:sldChg>
      <pc:sldChg chg="addSp delSp modSp">
        <pc:chgData name="Austin Liwanag" userId="302c4c6271ed4345" providerId="Windows Live" clId="Web-{0B5A1EB8-E111-4577-8D81-AA3F3055F433}" dt="2024-05-15T21:53:18.604" v="1567" actId="1076"/>
        <pc:sldMkLst>
          <pc:docMk/>
          <pc:sldMk cId="3410008520" sldId="275"/>
        </pc:sldMkLst>
        <pc:spChg chg="mod">
          <ac:chgData name="Austin Liwanag" userId="302c4c6271ed4345" providerId="Windows Live" clId="Web-{0B5A1EB8-E111-4577-8D81-AA3F3055F433}" dt="2024-05-15T21:37:52.876" v="1462" actId="20577"/>
          <ac:spMkLst>
            <pc:docMk/>
            <pc:sldMk cId="3410008520" sldId="275"/>
            <ac:spMk id="2" creationId="{2873BEC0-94F5-4226-A9E7-51B66045EF49}"/>
          </ac:spMkLst>
        </pc:spChg>
        <pc:spChg chg="mod">
          <ac:chgData name="Austin Liwanag" userId="302c4c6271ed4345" providerId="Windows Live" clId="Web-{0B5A1EB8-E111-4577-8D81-AA3F3055F433}" dt="2024-05-15T21:50:24.037" v="1563" actId="20577"/>
          <ac:spMkLst>
            <pc:docMk/>
            <pc:sldMk cId="3410008520" sldId="275"/>
            <ac:spMk id="5" creationId="{28684E62-A9F8-4E7A-AB01-78893062A1B4}"/>
          </ac:spMkLst>
        </pc:spChg>
        <pc:picChg chg="add del mod">
          <ac:chgData name="Austin Liwanag" userId="302c4c6271ed4345" providerId="Windows Live" clId="Web-{0B5A1EB8-E111-4577-8D81-AA3F3055F433}" dt="2024-05-15T21:45:41.420" v="1487"/>
          <ac:picMkLst>
            <pc:docMk/>
            <pc:sldMk cId="3410008520" sldId="275"/>
            <ac:picMk id="3" creationId="{0523DF12-8609-B45D-651C-46C39214FB68}"/>
          </ac:picMkLst>
        </pc:picChg>
        <pc:picChg chg="add mod">
          <ac:chgData name="Austin Liwanag" userId="302c4c6271ed4345" providerId="Windows Live" clId="Web-{0B5A1EB8-E111-4577-8D81-AA3F3055F433}" dt="2024-05-15T21:53:18.604" v="1567" actId="1076"/>
          <ac:picMkLst>
            <pc:docMk/>
            <pc:sldMk cId="3410008520" sldId="275"/>
            <ac:picMk id="6" creationId="{177530CD-7AD8-9E2F-29D7-3E44DAB8CAEE}"/>
          </ac:picMkLst>
        </pc:picChg>
      </pc:sldChg>
      <pc:sldChg chg="del">
        <pc:chgData name="Austin Liwanag" userId="302c4c6271ed4345" providerId="Windows Live" clId="Web-{0B5A1EB8-E111-4577-8D81-AA3F3055F433}" dt="2024-05-15T21:41:28.616" v="1486"/>
        <pc:sldMkLst>
          <pc:docMk/>
          <pc:sldMk cId="3078551498" sldId="276"/>
        </pc:sldMkLst>
      </pc:sldChg>
      <pc:sldChg chg="del">
        <pc:chgData name="Austin Liwanag" userId="302c4c6271ed4345" providerId="Windows Live" clId="Web-{0B5A1EB8-E111-4577-8D81-AA3F3055F433}" dt="2024-05-15T21:41:26.116" v="1485"/>
        <pc:sldMkLst>
          <pc:docMk/>
          <pc:sldMk cId="1817399028" sldId="277"/>
        </pc:sldMkLst>
      </pc:sldChg>
      <pc:sldChg chg="addSp modSp del">
        <pc:chgData name="Austin Liwanag" userId="302c4c6271ed4345" providerId="Windows Live" clId="Web-{0B5A1EB8-E111-4577-8D81-AA3F3055F433}" dt="2024-05-15T13:28:14.302" v="758"/>
        <pc:sldMkLst>
          <pc:docMk/>
          <pc:sldMk cId="1240192121" sldId="295"/>
        </pc:sldMkLst>
        <pc:spChg chg="mod">
          <ac:chgData name="Austin Liwanag" userId="302c4c6271ed4345" providerId="Windows Live" clId="Web-{0B5A1EB8-E111-4577-8D81-AA3F3055F433}" dt="2024-05-15T13:21:32.350" v="696" actId="20577"/>
          <ac:spMkLst>
            <pc:docMk/>
            <pc:sldMk cId="1240192121" sldId="295"/>
            <ac:spMk id="3" creationId="{16CCF4F8-A3AA-32CF-BDE4-23CE6AF22B2C}"/>
          </ac:spMkLst>
        </pc:spChg>
        <pc:picChg chg="add mod">
          <ac:chgData name="Austin Liwanag" userId="302c4c6271ed4345" providerId="Windows Live" clId="Web-{0B5A1EB8-E111-4577-8D81-AA3F3055F433}" dt="2024-05-15T13:23:06.885" v="701" actId="1076"/>
          <ac:picMkLst>
            <pc:docMk/>
            <pc:sldMk cId="1240192121" sldId="295"/>
            <ac:picMk id="4" creationId="{380E0CCD-5BEC-67B1-B6F3-9FB43DA9A004}"/>
          </ac:picMkLst>
        </pc:picChg>
      </pc:sldChg>
      <pc:sldChg chg="addSp modSp">
        <pc:chgData name="Austin Liwanag" userId="302c4c6271ed4345" providerId="Windows Live" clId="Web-{0B5A1EB8-E111-4577-8D81-AA3F3055F433}" dt="2024-05-15T21:17:52.250" v="1315" actId="1076"/>
        <pc:sldMkLst>
          <pc:docMk/>
          <pc:sldMk cId="3886940167" sldId="296"/>
        </pc:sldMkLst>
        <pc:spChg chg="mod">
          <ac:chgData name="Austin Liwanag" userId="302c4c6271ed4345" providerId="Windows Live" clId="Web-{0B5A1EB8-E111-4577-8D81-AA3F3055F433}" dt="2024-05-15T21:17:29.484" v="1310" actId="14100"/>
          <ac:spMkLst>
            <pc:docMk/>
            <pc:sldMk cId="3886940167" sldId="296"/>
            <ac:spMk id="3" creationId="{16CCF4F8-A3AA-32CF-BDE4-23CE6AF22B2C}"/>
          </ac:spMkLst>
        </pc:spChg>
        <pc:picChg chg="add mod">
          <ac:chgData name="Austin Liwanag" userId="302c4c6271ed4345" providerId="Windows Live" clId="Web-{0B5A1EB8-E111-4577-8D81-AA3F3055F433}" dt="2024-05-15T21:17:40.609" v="1312" actId="1076"/>
          <ac:picMkLst>
            <pc:docMk/>
            <pc:sldMk cId="3886940167" sldId="296"/>
            <ac:picMk id="4" creationId="{426F2BF8-FE2D-797D-1D73-6DD9E4CE5BBA}"/>
          </ac:picMkLst>
        </pc:picChg>
        <pc:picChg chg="add mod">
          <ac:chgData name="Austin Liwanag" userId="302c4c6271ed4345" providerId="Windows Live" clId="Web-{0B5A1EB8-E111-4577-8D81-AA3F3055F433}" dt="2024-05-15T21:17:52.250" v="1315" actId="1076"/>
          <ac:picMkLst>
            <pc:docMk/>
            <pc:sldMk cId="3886940167" sldId="296"/>
            <ac:picMk id="5" creationId="{CE1CA37A-10A5-2CFD-9DC7-A56C9208CB18}"/>
          </ac:picMkLst>
        </pc:picChg>
      </pc:sldChg>
      <pc:sldChg chg="addSp modSp add ord replId">
        <pc:chgData name="Austin Liwanag" userId="302c4c6271ed4345" providerId="Windows Live" clId="Web-{0B5A1EB8-E111-4577-8D81-AA3F3055F433}" dt="2024-05-15T12:54:22.872" v="355" actId="14100"/>
        <pc:sldMkLst>
          <pc:docMk/>
          <pc:sldMk cId="185318560" sldId="303"/>
        </pc:sldMkLst>
        <pc:spChg chg="mod">
          <ac:chgData name="Austin Liwanag" userId="302c4c6271ed4345" providerId="Windows Live" clId="Web-{0B5A1EB8-E111-4577-8D81-AA3F3055F433}" dt="2024-05-15T12:54:22.872" v="355" actId="14100"/>
          <ac:spMkLst>
            <pc:docMk/>
            <pc:sldMk cId="185318560" sldId="303"/>
            <ac:spMk id="2" creationId="{2185EAF6-D4BB-2889-720F-9237303AB4DA}"/>
          </ac:spMkLst>
        </pc:spChg>
        <pc:spChg chg="mod">
          <ac:chgData name="Austin Liwanag" userId="302c4c6271ed4345" providerId="Windows Live" clId="Web-{0B5A1EB8-E111-4577-8D81-AA3F3055F433}" dt="2024-05-15T12:54:13.840" v="354" actId="20577"/>
          <ac:spMkLst>
            <pc:docMk/>
            <pc:sldMk cId="185318560" sldId="303"/>
            <ac:spMk id="3" creationId="{16CCF4F8-A3AA-32CF-BDE4-23CE6AF22B2C}"/>
          </ac:spMkLst>
        </pc:spChg>
        <pc:picChg chg="add mod">
          <ac:chgData name="Austin Liwanag" userId="302c4c6271ed4345" providerId="Windows Live" clId="Web-{0B5A1EB8-E111-4577-8D81-AA3F3055F433}" dt="2024-05-15T12:46:11.479" v="124" actId="1076"/>
          <ac:picMkLst>
            <pc:docMk/>
            <pc:sldMk cId="185318560" sldId="303"/>
            <ac:picMk id="4" creationId="{53453C4E-2C87-28E2-3856-CF81940002C2}"/>
          </ac:picMkLst>
        </pc:picChg>
      </pc:sldChg>
      <pc:sldChg chg="addSp delSp modSp add replId">
        <pc:chgData name="Austin Liwanag" userId="302c4c6271ed4345" providerId="Windows Live" clId="Web-{0B5A1EB8-E111-4577-8D81-AA3F3055F433}" dt="2024-05-15T12:54:29.325" v="356" actId="14100"/>
        <pc:sldMkLst>
          <pc:docMk/>
          <pc:sldMk cId="4270040689" sldId="304"/>
        </pc:sldMkLst>
        <pc:spChg chg="mod">
          <ac:chgData name="Austin Liwanag" userId="302c4c6271ed4345" providerId="Windows Live" clId="Web-{0B5A1EB8-E111-4577-8D81-AA3F3055F433}" dt="2024-05-15T12:54:29.325" v="356" actId="14100"/>
          <ac:spMkLst>
            <pc:docMk/>
            <pc:sldMk cId="4270040689" sldId="304"/>
            <ac:spMk id="2" creationId="{2185EAF6-D4BB-2889-720F-9237303AB4DA}"/>
          </ac:spMkLst>
        </pc:spChg>
        <pc:spChg chg="mod">
          <ac:chgData name="Austin Liwanag" userId="302c4c6271ed4345" providerId="Windows Live" clId="Web-{0B5A1EB8-E111-4577-8D81-AA3F3055F433}" dt="2024-05-15T12:52:38.727" v="344" actId="20577"/>
          <ac:spMkLst>
            <pc:docMk/>
            <pc:sldMk cId="4270040689" sldId="304"/>
            <ac:spMk id="3" creationId="{16CCF4F8-A3AA-32CF-BDE4-23CE6AF22B2C}"/>
          </ac:spMkLst>
        </pc:spChg>
        <pc:picChg chg="del">
          <ac:chgData name="Austin Liwanag" userId="302c4c6271ed4345" providerId="Windows Live" clId="Web-{0B5A1EB8-E111-4577-8D81-AA3F3055F433}" dt="2024-05-15T12:46:29.168" v="126"/>
          <ac:picMkLst>
            <pc:docMk/>
            <pc:sldMk cId="4270040689" sldId="304"/>
            <ac:picMk id="4" creationId="{53453C4E-2C87-28E2-3856-CF81940002C2}"/>
          </ac:picMkLst>
        </pc:picChg>
        <pc:picChg chg="add mod">
          <ac:chgData name="Austin Liwanag" userId="302c4c6271ed4345" providerId="Windows Live" clId="Web-{0B5A1EB8-E111-4577-8D81-AA3F3055F433}" dt="2024-05-15T12:53:38.151" v="349" actId="1076"/>
          <ac:picMkLst>
            <pc:docMk/>
            <pc:sldMk cId="4270040689" sldId="304"/>
            <ac:picMk id="5" creationId="{A10F6FC7-4DC9-8CF4-BAED-1FBFE8F0BC35}"/>
          </ac:picMkLst>
        </pc:picChg>
      </pc:sldChg>
      <pc:sldChg chg="addSp delSp modSp add replId">
        <pc:chgData name="Austin Liwanag" userId="302c4c6271ed4345" providerId="Windows Live" clId="Web-{0B5A1EB8-E111-4577-8D81-AA3F3055F433}" dt="2024-05-15T13:10:48.360" v="504" actId="1076"/>
        <pc:sldMkLst>
          <pc:docMk/>
          <pc:sldMk cId="888821512" sldId="305"/>
        </pc:sldMkLst>
        <pc:spChg chg="mod">
          <ac:chgData name="Austin Liwanag" userId="302c4c6271ed4345" providerId="Windows Live" clId="Web-{0B5A1EB8-E111-4577-8D81-AA3F3055F433}" dt="2024-05-15T13:06:23.647" v="495" actId="20577"/>
          <ac:spMkLst>
            <pc:docMk/>
            <pc:sldMk cId="888821512" sldId="305"/>
            <ac:spMk id="3" creationId="{16CCF4F8-A3AA-32CF-BDE4-23CE6AF22B2C}"/>
          </ac:spMkLst>
        </pc:spChg>
        <pc:picChg chg="add mod">
          <ac:chgData name="Austin Liwanag" userId="302c4c6271ed4345" providerId="Windows Live" clId="Web-{0B5A1EB8-E111-4577-8D81-AA3F3055F433}" dt="2024-05-15T13:08:52.059" v="498" actId="1076"/>
          <ac:picMkLst>
            <pc:docMk/>
            <pc:sldMk cId="888821512" sldId="305"/>
            <ac:picMk id="4" creationId="{A03A55E6-3D48-7E88-89FD-623CB4228A5B}"/>
          </ac:picMkLst>
        </pc:picChg>
        <pc:picChg chg="del">
          <ac:chgData name="Austin Liwanag" userId="302c4c6271ed4345" providerId="Windows Live" clId="Web-{0B5A1EB8-E111-4577-8D81-AA3F3055F433}" dt="2024-05-15T12:55:06.233" v="358"/>
          <ac:picMkLst>
            <pc:docMk/>
            <pc:sldMk cId="888821512" sldId="305"/>
            <ac:picMk id="5" creationId="{A10F6FC7-4DC9-8CF4-BAED-1FBFE8F0BC35}"/>
          </ac:picMkLst>
        </pc:picChg>
        <pc:picChg chg="add mod">
          <ac:chgData name="Austin Liwanag" userId="302c4c6271ed4345" providerId="Windows Live" clId="Web-{0B5A1EB8-E111-4577-8D81-AA3F3055F433}" dt="2024-05-15T13:10:35.703" v="501" actId="1076"/>
          <ac:picMkLst>
            <pc:docMk/>
            <pc:sldMk cId="888821512" sldId="305"/>
            <ac:picMk id="6" creationId="{09E03278-A383-4605-AEF6-95F276D535F8}"/>
          </ac:picMkLst>
        </pc:picChg>
        <pc:picChg chg="add mod">
          <ac:chgData name="Austin Liwanag" userId="302c4c6271ed4345" providerId="Windows Live" clId="Web-{0B5A1EB8-E111-4577-8D81-AA3F3055F433}" dt="2024-05-15T13:10:48.360" v="504" actId="1076"/>
          <ac:picMkLst>
            <pc:docMk/>
            <pc:sldMk cId="888821512" sldId="305"/>
            <ac:picMk id="7" creationId="{5ABC0DA2-5827-04E9-305D-A08B66799E52}"/>
          </ac:picMkLst>
        </pc:picChg>
      </pc:sldChg>
      <pc:sldChg chg="addSp delSp modSp add replId">
        <pc:chgData name="Austin Liwanag" userId="302c4c6271ed4345" providerId="Windows Live" clId="Web-{0B5A1EB8-E111-4577-8D81-AA3F3055F433}" dt="2024-05-15T13:46:07.543" v="868" actId="20577"/>
        <pc:sldMkLst>
          <pc:docMk/>
          <pc:sldMk cId="673598998" sldId="306"/>
        </pc:sldMkLst>
        <pc:spChg chg="mod">
          <ac:chgData name="Austin Liwanag" userId="302c4c6271ed4345" providerId="Windows Live" clId="Web-{0B5A1EB8-E111-4577-8D81-AA3F3055F433}" dt="2024-05-15T13:46:07.543" v="868" actId="20577"/>
          <ac:spMkLst>
            <pc:docMk/>
            <pc:sldMk cId="673598998" sldId="306"/>
            <ac:spMk id="3" creationId="{16CCF4F8-A3AA-32CF-BDE4-23CE6AF22B2C}"/>
          </ac:spMkLst>
        </pc:spChg>
        <pc:picChg chg="del">
          <ac:chgData name="Austin Liwanag" userId="302c4c6271ed4345" providerId="Windows Live" clId="Web-{0B5A1EB8-E111-4577-8D81-AA3F3055F433}" dt="2024-05-15T13:23:30.589" v="703"/>
          <ac:picMkLst>
            <pc:docMk/>
            <pc:sldMk cId="673598998" sldId="306"/>
            <ac:picMk id="4" creationId="{380E0CCD-5BEC-67B1-B6F3-9FB43DA9A004}"/>
          </ac:picMkLst>
        </pc:picChg>
        <pc:picChg chg="add del mod">
          <ac:chgData name="Austin Liwanag" userId="302c4c6271ed4345" providerId="Windows Live" clId="Web-{0B5A1EB8-E111-4577-8D81-AA3F3055F433}" dt="2024-05-15T13:42:34.114" v="832"/>
          <ac:picMkLst>
            <pc:docMk/>
            <pc:sldMk cId="673598998" sldId="306"/>
            <ac:picMk id="5" creationId="{5D2F7104-46F6-AC3E-2B94-6AAF9793DC5E}"/>
          </ac:picMkLst>
        </pc:picChg>
        <pc:picChg chg="add mod">
          <ac:chgData name="Austin Liwanag" userId="302c4c6271ed4345" providerId="Windows Live" clId="Web-{0B5A1EB8-E111-4577-8D81-AA3F3055F433}" dt="2024-05-15T13:43:40.835" v="836" actId="1076"/>
          <ac:picMkLst>
            <pc:docMk/>
            <pc:sldMk cId="673598998" sldId="306"/>
            <ac:picMk id="6" creationId="{C0F200B7-A563-B441-CCE1-D9C3CA2B9781}"/>
          </ac:picMkLst>
        </pc:picChg>
      </pc:sldChg>
      <pc:sldChg chg="addSp delSp modSp add replId">
        <pc:chgData name="Austin Liwanag" userId="302c4c6271ed4345" providerId="Windows Live" clId="Web-{0B5A1EB8-E111-4577-8D81-AA3F3055F433}" dt="2024-05-15T13:48:07.657" v="884" actId="1076"/>
        <pc:sldMkLst>
          <pc:docMk/>
          <pc:sldMk cId="3634992111" sldId="307"/>
        </pc:sldMkLst>
        <pc:spChg chg="mod">
          <ac:chgData name="Austin Liwanag" userId="302c4c6271ed4345" providerId="Windows Live" clId="Web-{0B5A1EB8-E111-4577-8D81-AA3F3055F433}" dt="2024-05-15T13:46:51.217" v="882" actId="20577"/>
          <ac:spMkLst>
            <pc:docMk/>
            <pc:sldMk cId="3634992111" sldId="307"/>
            <ac:spMk id="3" creationId="{16CCF4F8-A3AA-32CF-BDE4-23CE6AF22B2C}"/>
          </ac:spMkLst>
        </pc:spChg>
        <pc:picChg chg="add mod">
          <ac:chgData name="Austin Liwanag" userId="302c4c6271ed4345" providerId="Windows Live" clId="Web-{0B5A1EB8-E111-4577-8D81-AA3F3055F433}" dt="2024-05-15T13:48:07.657" v="884" actId="1076"/>
          <ac:picMkLst>
            <pc:docMk/>
            <pc:sldMk cId="3634992111" sldId="307"/>
            <ac:picMk id="4" creationId="{230FE71C-B2F7-B0B5-1E11-56D37151D2C5}"/>
          </ac:picMkLst>
        </pc:picChg>
        <pc:picChg chg="del">
          <ac:chgData name="Austin Liwanag" userId="302c4c6271ed4345" providerId="Windows Live" clId="Web-{0B5A1EB8-E111-4577-8D81-AA3F3055F433}" dt="2024-05-15T13:42:07.769" v="831"/>
          <ac:picMkLst>
            <pc:docMk/>
            <pc:sldMk cId="3634992111" sldId="307"/>
            <ac:picMk id="5" creationId="{5D2F7104-46F6-AC3E-2B94-6AAF9793DC5E}"/>
          </ac:picMkLst>
        </pc:picChg>
      </pc:sldChg>
      <pc:sldChg chg="addSp delSp modSp add replId">
        <pc:chgData name="Austin Liwanag" userId="302c4c6271ed4345" providerId="Windows Live" clId="Web-{0B5A1EB8-E111-4577-8D81-AA3F3055F433}" dt="2024-05-15T21:00:45.894" v="1051" actId="20577"/>
        <pc:sldMkLst>
          <pc:docMk/>
          <pc:sldMk cId="1142704783" sldId="308"/>
        </pc:sldMkLst>
        <pc:spChg chg="mod">
          <ac:chgData name="Austin Liwanag" userId="302c4c6271ed4345" providerId="Windows Live" clId="Web-{0B5A1EB8-E111-4577-8D81-AA3F3055F433}" dt="2024-05-15T21:00:45.894" v="1051" actId="20577"/>
          <ac:spMkLst>
            <pc:docMk/>
            <pc:sldMk cId="1142704783" sldId="308"/>
            <ac:spMk id="3" creationId="{16CCF4F8-A3AA-32CF-BDE4-23CE6AF22B2C}"/>
          </ac:spMkLst>
        </pc:spChg>
        <pc:picChg chg="add mod">
          <ac:chgData name="Austin Liwanag" userId="302c4c6271ed4345" providerId="Windows Live" clId="Web-{0B5A1EB8-E111-4577-8D81-AA3F3055F433}" dt="2024-05-15T20:49:29.736" v="956" actId="1076"/>
          <ac:picMkLst>
            <pc:docMk/>
            <pc:sldMk cId="1142704783" sldId="308"/>
            <ac:picMk id="4" creationId="{17A05BCD-93F1-ADCE-74FA-0AB987747827}"/>
          </ac:picMkLst>
        </pc:picChg>
        <pc:picChg chg="del">
          <ac:chgData name="Austin Liwanag" userId="302c4c6271ed4345" providerId="Windows Live" clId="Web-{0B5A1EB8-E111-4577-8D81-AA3F3055F433}" dt="2024-05-15T13:48:13.813" v="886"/>
          <ac:picMkLst>
            <pc:docMk/>
            <pc:sldMk cId="1142704783" sldId="308"/>
            <ac:picMk id="4" creationId="{230FE71C-B2F7-B0B5-1E11-56D37151D2C5}"/>
          </ac:picMkLst>
        </pc:picChg>
      </pc:sldChg>
      <pc:sldChg chg="addSp delSp modSp add replId">
        <pc:chgData name="Austin Liwanag" userId="302c4c6271ed4345" providerId="Windows Live" clId="Web-{0B5A1EB8-E111-4577-8D81-AA3F3055F433}" dt="2024-05-15T21:54:09.918" v="1611" actId="1076"/>
        <pc:sldMkLst>
          <pc:docMk/>
          <pc:sldMk cId="3998880577" sldId="309"/>
        </pc:sldMkLst>
        <pc:spChg chg="mod">
          <ac:chgData name="Austin Liwanag" userId="302c4c6271ed4345" providerId="Windows Live" clId="Web-{0B5A1EB8-E111-4577-8D81-AA3F3055F433}" dt="2024-05-15T21:53:50.652" v="1608" actId="20577"/>
          <ac:spMkLst>
            <pc:docMk/>
            <pc:sldMk cId="3998880577" sldId="309"/>
            <ac:spMk id="5" creationId="{28684E62-A9F8-4E7A-AB01-78893062A1B4}"/>
          </ac:spMkLst>
        </pc:spChg>
        <pc:picChg chg="add mod">
          <ac:chgData name="Austin Liwanag" userId="302c4c6271ed4345" providerId="Windows Live" clId="Web-{0B5A1EB8-E111-4577-8D81-AA3F3055F433}" dt="2024-05-15T21:54:09.918" v="1611" actId="1076"/>
          <ac:picMkLst>
            <pc:docMk/>
            <pc:sldMk cId="3998880577" sldId="309"/>
            <ac:picMk id="3" creationId="{3D083AA6-EA2A-3978-66D3-437E69456EA2}"/>
          </ac:picMkLst>
        </pc:picChg>
        <pc:picChg chg="del">
          <ac:chgData name="Austin Liwanag" userId="302c4c6271ed4345" providerId="Windows Live" clId="Web-{0B5A1EB8-E111-4577-8D81-AA3F3055F433}" dt="2024-05-15T21:53:53.402" v="1609"/>
          <ac:picMkLst>
            <pc:docMk/>
            <pc:sldMk cId="3998880577" sldId="309"/>
            <ac:picMk id="6" creationId="{177530CD-7AD8-9E2F-29D7-3E44DAB8CAEE}"/>
          </ac:picMkLst>
        </pc:picChg>
      </pc:sldChg>
    </pc:docChg>
  </pc:docChgLst>
  <pc:docChgLst>
    <pc:chgData name="Austin Liwanag" userId="302c4c6271ed4345" providerId="Windows Live" clId="Web-{23EF0186-4743-476F-9C96-2FFD60319907}"/>
    <pc:docChg chg="modSld">
      <pc:chgData name="Austin Liwanag" userId="302c4c6271ed4345" providerId="Windows Live" clId="Web-{23EF0186-4743-476F-9C96-2FFD60319907}" dt="2024-05-08T13:21:17.780" v="48" actId="20577"/>
      <pc:docMkLst>
        <pc:docMk/>
      </pc:docMkLst>
      <pc:sldChg chg="modSp">
        <pc:chgData name="Austin Liwanag" userId="302c4c6271ed4345" providerId="Windows Live" clId="Web-{23EF0186-4743-476F-9C96-2FFD60319907}" dt="2024-05-08T13:21:17.780" v="48" actId="20577"/>
        <pc:sldMkLst>
          <pc:docMk/>
          <pc:sldMk cId="3105760549" sldId="288"/>
        </pc:sldMkLst>
        <pc:spChg chg="mod">
          <ac:chgData name="Austin Liwanag" userId="302c4c6271ed4345" providerId="Windows Live" clId="Web-{23EF0186-4743-476F-9C96-2FFD60319907}" dt="2024-05-08T13:21:17.780" v="48" actId="20577"/>
          <ac:spMkLst>
            <pc:docMk/>
            <pc:sldMk cId="3105760549" sldId="288"/>
            <ac:spMk id="3" creationId="{16CCF4F8-A3AA-32CF-BDE4-23CE6AF22B2C}"/>
          </ac:spMkLst>
        </pc:spChg>
      </pc:sldChg>
    </pc:docChg>
  </pc:docChgLst>
  <pc:docChgLst>
    <pc:chgData name="Austin Liwanag" userId="302c4c6271ed4345" providerId="Windows Live" clId="Web-{2501B0DF-F5AB-423A-8E40-64789667476D}"/>
    <pc:docChg chg="modSld addMainMaster delMainMaster">
      <pc:chgData name="Austin Liwanag" userId="302c4c6271ed4345" providerId="Windows Live" clId="Web-{2501B0DF-F5AB-423A-8E40-64789667476D}" dt="2024-04-23T13:30:46.691" v="56" actId="20577"/>
      <pc:docMkLst>
        <pc:docMk/>
      </pc:docMkLst>
      <pc:sldChg chg="modSp mod modClrScheme chgLayout">
        <pc:chgData name="Austin Liwanag" userId="302c4c6271ed4345" providerId="Windows Live" clId="Web-{2501B0DF-F5AB-423A-8E40-64789667476D}" dt="2024-04-23T13:30:46.691" v="56" actId="20577"/>
        <pc:sldMkLst>
          <pc:docMk/>
          <pc:sldMk cId="3237914124" sldId="256"/>
        </pc:sldMkLst>
        <pc:spChg chg="mod ord">
          <ac:chgData name="Austin Liwanag" userId="302c4c6271ed4345" providerId="Windows Live" clId="Web-{2501B0DF-F5AB-423A-8E40-64789667476D}" dt="2024-04-23T13:22:52.695" v="39"/>
          <ac:spMkLst>
            <pc:docMk/>
            <pc:sldMk cId="3237914124" sldId="256"/>
            <ac:spMk id="2" creationId="{2FE973FE-1F8B-4DED-8DC0-71E987678976}"/>
          </ac:spMkLst>
        </pc:spChg>
        <pc:spChg chg="mod ord">
          <ac:chgData name="Austin Liwanag" userId="302c4c6271ed4345" providerId="Windows Live" clId="Web-{2501B0DF-F5AB-423A-8E40-64789667476D}" dt="2024-04-23T13:30:46.691" v="56" actId="20577"/>
          <ac:spMkLst>
            <pc:docMk/>
            <pc:sldMk cId="3237914124" sldId="256"/>
            <ac:spMk id="3" creationId="{93383873-F31C-4E31-B4BA-B40D502705CE}"/>
          </ac:spMkLst>
        </pc:spChg>
      </pc:sldChg>
      <pc:sldChg chg="modSp mod modClrScheme chgLayout">
        <pc:chgData name="Austin Liwanag" userId="302c4c6271ed4345" providerId="Windows Live" clId="Web-{2501B0DF-F5AB-423A-8E40-64789667476D}" dt="2024-04-23T13:24:50.636" v="54" actId="20577"/>
        <pc:sldMkLst>
          <pc:docMk/>
          <pc:sldMk cId="1339210688" sldId="257"/>
        </pc:sldMkLst>
        <pc:spChg chg="mod ord">
          <ac:chgData name="Austin Liwanag" userId="302c4c6271ed4345" providerId="Windows Live" clId="Web-{2501B0DF-F5AB-423A-8E40-64789667476D}" dt="2024-04-23T13:24:35.120" v="52" actId="20577"/>
          <ac:spMkLst>
            <pc:docMk/>
            <pc:sldMk cId="1339210688" sldId="257"/>
            <ac:spMk id="2" creationId="{2873BEC0-94F5-4226-A9E7-51B66045EF49}"/>
          </ac:spMkLst>
        </pc:spChg>
        <pc:spChg chg="mod ord">
          <ac:chgData name="Austin Liwanag" userId="302c4c6271ed4345" providerId="Windows Live" clId="Web-{2501B0DF-F5AB-423A-8E40-64789667476D}" dt="2024-04-23T13:24:50.636" v="54" actId="20577"/>
          <ac:spMkLst>
            <pc:docMk/>
            <pc:sldMk cId="1339210688" sldId="257"/>
            <ac:spMk id="3" creationId="{902FD5C4-FE5F-46D2-ABC9-49FA4BB8442F}"/>
          </ac:spMkLst>
        </pc:spChg>
        <pc:picChg chg="mod">
          <ac:chgData name="Austin Liwanag" userId="302c4c6271ed4345" providerId="Windows Live" clId="Web-{2501B0DF-F5AB-423A-8E40-64789667476D}" dt="2024-04-23T13:23:04.008" v="40" actId="1076"/>
          <ac:picMkLst>
            <pc:docMk/>
            <pc:sldMk cId="1339210688" sldId="257"/>
            <ac:picMk id="4" creationId="{9B37F9FA-3571-49C2-8811-B1159FCC0D6D}"/>
          </ac:picMkLst>
        </pc:picChg>
        <pc:inkChg chg="mod">
          <ac:chgData name="Austin Liwanag" userId="302c4c6271ed4345" providerId="Windows Live" clId="Web-{2501B0DF-F5AB-423A-8E40-64789667476D}" dt="2024-04-23T13:24:04.619" v="45" actId="1076"/>
          <ac:inkMkLst>
            <pc:docMk/>
            <pc:sldMk cId="1339210688" sldId="257"/>
            <ac:inkMk id="12" creationId="{24F830F4-CC15-48E6-AB15-04ED683CA04A}"/>
          </ac:inkMkLst>
        </pc:inkChg>
      </pc:sldChg>
      <pc:sldChg chg="modSp mod modClrScheme chgLayout">
        <pc:chgData name="Austin Liwanag" userId="302c4c6271ed4345" providerId="Windows Live" clId="Web-{2501B0DF-F5AB-423A-8E40-64789667476D}" dt="2024-04-23T13:22:52.695" v="39"/>
        <pc:sldMkLst>
          <pc:docMk/>
          <pc:sldMk cId="1957259874" sldId="258"/>
        </pc:sldMkLst>
        <pc:spChg chg="mod ord">
          <ac:chgData name="Austin Liwanag" userId="302c4c6271ed4345" providerId="Windows Live" clId="Web-{2501B0DF-F5AB-423A-8E40-64789667476D}" dt="2024-04-23T13:22:52.695" v="39"/>
          <ac:spMkLst>
            <pc:docMk/>
            <pc:sldMk cId="1957259874" sldId="258"/>
            <ac:spMk id="2" creationId="{65C3525F-7CB4-4C06-B037-C81D2DED9B80}"/>
          </ac:spMkLst>
        </pc:spChg>
        <pc:spChg chg="mod ord">
          <ac:chgData name="Austin Liwanag" userId="302c4c6271ed4345" providerId="Windows Live" clId="Web-{2501B0DF-F5AB-423A-8E40-64789667476D}" dt="2024-04-23T13:22:52.695" v="39"/>
          <ac:spMkLst>
            <pc:docMk/>
            <pc:sldMk cId="1957259874" sldId="258"/>
            <ac:spMk id="3" creationId="{E4FC0D20-FACF-4D73-BD27-CF8F6B97546A}"/>
          </ac:spMkLst>
        </pc:spChg>
        <pc:spChg chg="mod ord">
          <ac:chgData name="Austin Liwanag" userId="302c4c6271ed4345" providerId="Windows Live" clId="Web-{2501B0DF-F5AB-423A-8E40-64789667476D}" dt="2024-04-23T13:22:52.695" v="39"/>
          <ac:spMkLst>
            <pc:docMk/>
            <pc:sldMk cId="1957259874" sldId="258"/>
            <ac:spMk id="4" creationId="{ACA6A89D-097D-4968-A07A-39A5B4F78A62}"/>
          </ac:spMkLst>
        </pc:spChg>
      </pc:sldChg>
      <pc:sldChg chg="modSp mod modClrScheme chgLayout">
        <pc:chgData name="Austin Liwanag" userId="302c4c6271ed4345" providerId="Windows Live" clId="Web-{2501B0DF-F5AB-423A-8E40-64789667476D}" dt="2024-04-23T13:22:52.695" v="39"/>
        <pc:sldMkLst>
          <pc:docMk/>
          <pc:sldMk cId="3083623366" sldId="260"/>
        </pc:sldMkLst>
        <pc:spChg chg="mod ord">
          <ac:chgData name="Austin Liwanag" userId="302c4c6271ed4345" providerId="Windows Live" clId="Web-{2501B0DF-F5AB-423A-8E40-64789667476D}" dt="2024-04-23T13:22:52.695" v="39"/>
          <ac:spMkLst>
            <pc:docMk/>
            <pc:sldMk cId="3083623366" sldId="260"/>
            <ac:spMk id="2" creationId="{2873BEC0-94F5-4226-A9E7-51B66045EF49}"/>
          </ac:spMkLst>
        </pc:spChg>
        <pc:spChg chg="mod ord">
          <ac:chgData name="Austin Liwanag" userId="302c4c6271ed4345" providerId="Windows Live" clId="Web-{2501B0DF-F5AB-423A-8E40-64789667476D}" dt="2024-04-23T13:22:52.695" v="39"/>
          <ac:spMkLst>
            <pc:docMk/>
            <pc:sldMk cId="3083623366" sldId="260"/>
            <ac:spMk id="3" creationId="{902FD5C4-FE5F-46D2-ABC9-49FA4BB8442F}"/>
          </ac:spMkLst>
        </pc:spChg>
      </pc:sldChg>
      <pc:sldChg chg="modSp mod modClrScheme chgLayout">
        <pc:chgData name="Austin Liwanag" userId="302c4c6271ed4345" providerId="Windows Live" clId="Web-{2501B0DF-F5AB-423A-8E40-64789667476D}" dt="2024-04-23T13:22:52.695" v="39"/>
        <pc:sldMkLst>
          <pc:docMk/>
          <pc:sldMk cId="710623681" sldId="261"/>
        </pc:sldMkLst>
        <pc:spChg chg="mod ord">
          <ac:chgData name="Austin Liwanag" userId="302c4c6271ed4345" providerId="Windows Live" clId="Web-{2501B0DF-F5AB-423A-8E40-64789667476D}" dt="2024-04-23T13:22:52.695" v="39"/>
          <ac:spMkLst>
            <pc:docMk/>
            <pc:sldMk cId="710623681" sldId="261"/>
            <ac:spMk id="2" creationId="{2873BEC0-94F5-4226-A9E7-51B66045EF49}"/>
          </ac:spMkLst>
        </pc:spChg>
      </pc:sldChg>
      <pc:sldChg chg="modSp mod modClrScheme chgLayout">
        <pc:chgData name="Austin Liwanag" userId="302c4c6271ed4345" providerId="Windows Live" clId="Web-{2501B0DF-F5AB-423A-8E40-64789667476D}" dt="2024-04-23T13:22:52.695" v="39"/>
        <pc:sldMkLst>
          <pc:docMk/>
          <pc:sldMk cId="452859177" sldId="262"/>
        </pc:sldMkLst>
        <pc:spChg chg="mod ord">
          <ac:chgData name="Austin Liwanag" userId="302c4c6271ed4345" providerId="Windows Live" clId="Web-{2501B0DF-F5AB-423A-8E40-64789667476D}" dt="2024-04-23T13:22:52.695" v="39"/>
          <ac:spMkLst>
            <pc:docMk/>
            <pc:sldMk cId="452859177" sldId="262"/>
            <ac:spMk id="2" creationId="{2873BEC0-94F5-4226-A9E7-51B66045EF49}"/>
          </ac:spMkLst>
        </pc:spChg>
        <pc:spChg chg="mod ord">
          <ac:chgData name="Austin Liwanag" userId="302c4c6271ed4345" providerId="Windows Live" clId="Web-{2501B0DF-F5AB-423A-8E40-64789667476D}" dt="2024-04-23T13:22:52.695" v="39"/>
          <ac:spMkLst>
            <pc:docMk/>
            <pc:sldMk cId="452859177" sldId="262"/>
            <ac:spMk id="3" creationId="{902FD5C4-FE5F-46D2-ABC9-49FA4BB8442F}"/>
          </ac:spMkLst>
        </pc:spChg>
      </pc:sldChg>
      <pc:sldChg chg="modSp mod modClrScheme chgLayout">
        <pc:chgData name="Austin Liwanag" userId="302c4c6271ed4345" providerId="Windows Live" clId="Web-{2501B0DF-F5AB-423A-8E40-64789667476D}" dt="2024-04-23T13:22:52.695" v="39"/>
        <pc:sldMkLst>
          <pc:docMk/>
          <pc:sldMk cId="1464666480" sldId="263"/>
        </pc:sldMkLst>
        <pc:spChg chg="mod ord">
          <ac:chgData name="Austin Liwanag" userId="302c4c6271ed4345" providerId="Windows Live" clId="Web-{2501B0DF-F5AB-423A-8E40-64789667476D}" dt="2024-04-23T13:22:52.695" v="39"/>
          <ac:spMkLst>
            <pc:docMk/>
            <pc:sldMk cId="1464666480" sldId="263"/>
            <ac:spMk id="2" creationId="{2873BEC0-94F5-4226-A9E7-51B66045EF49}"/>
          </ac:spMkLst>
        </pc:spChg>
        <pc:spChg chg="mod ord">
          <ac:chgData name="Austin Liwanag" userId="302c4c6271ed4345" providerId="Windows Live" clId="Web-{2501B0DF-F5AB-423A-8E40-64789667476D}" dt="2024-04-23T13:22:52.695" v="39"/>
          <ac:spMkLst>
            <pc:docMk/>
            <pc:sldMk cId="1464666480" sldId="263"/>
            <ac:spMk id="3" creationId="{902FD5C4-FE5F-46D2-ABC9-49FA4BB8442F}"/>
          </ac:spMkLst>
        </pc:spChg>
      </pc:sldChg>
      <pc:sldChg chg="modSp mod modClrScheme chgLayout">
        <pc:chgData name="Austin Liwanag" userId="302c4c6271ed4345" providerId="Windows Live" clId="Web-{2501B0DF-F5AB-423A-8E40-64789667476D}" dt="2024-04-23T13:22:52.695" v="39"/>
        <pc:sldMkLst>
          <pc:docMk/>
          <pc:sldMk cId="545569246" sldId="264"/>
        </pc:sldMkLst>
        <pc:spChg chg="mod ord">
          <ac:chgData name="Austin Liwanag" userId="302c4c6271ed4345" providerId="Windows Live" clId="Web-{2501B0DF-F5AB-423A-8E40-64789667476D}" dt="2024-04-23T13:22:52.695" v="39"/>
          <ac:spMkLst>
            <pc:docMk/>
            <pc:sldMk cId="545569246" sldId="264"/>
            <ac:spMk id="2" creationId="{65C3525F-7CB4-4C06-B037-C81D2DED9B80}"/>
          </ac:spMkLst>
        </pc:spChg>
        <pc:spChg chg="mod ord">
          <ac:chgData name="Austin Liwanag" userId="302c4c6271ed4345" providerId="Windows Live" clId="Web-{2501B0DF-F5AB-423A-8E40-64789667476D}" dt="2024-04-23T13:22:52.695" v="39"/>
          <ac:spMkLst>
            <pc:docMk/>
            <pc:sldMk cId="545569246" sldId="264"/>
            <ac:spMk id="3" creationId="{E4FC0D20-FACF-4D73-BD27-CF8F6B97546A}"/>
          </ac:spMkLst>
        </pc:spChg>
        <pc:spChg chg="mod ord">
          <ac:chgData name="Austin Liwanag" userId="302c4c6271ed4345" providerId="Windows Live" clId="Web-{2501B0DF-F5AB-423A-8E40-64789667476D}" dt="2024-04-23T13:22:52.695" v="39"/>
          <ac:spMkLst>
            <pc:docMk/>
            <pc:sldMk cId="545569246" sldId="264"/>
            <ac:spMk id="4" creationId="{ACA6A89D-097D-4968-A07A-39A5B4F78A62}"/>
          </ac:spMkLst>
        </pc:spChg>
      </pc:sldChg>
      <pc:sldChg chg="modSp mod modClrScheme chgLayout">
        <pc:chgData name="Austin Liwanag" userId="302c4c6271ed4345" providerId="Windows Live" clId="Web-{2501B0DF-F5AB-423A-8E40-64789667476D}" dt="2024-04-23T13:22:52.695" v="39"/>
        <pc:sldMkLst>
          <pc:docMk/>
          <pc:sldMk cId="9691683" sldId="267"/>
        </pc:sldMkLst>
        <pc:spChg chg="mod ord">
          <ac:chgData name="Austin Liwanag" userId="302c4c6271ed4345" providerId="Windows Live" clId="Web-{2501B0DF-F5AB-423A-8E40-64789667476D}" dt="2024-04-23T13:22:52.695" v="39"/>
          <ac:spMkLst>
            <pc:docMk/>
            <pc:sldMk cId="9691683" sldId="267"/>
            <ac:spMk id="2" creationId="{2873BEC0-94F5-4226-A9E7-51B66045EF49}"/>
          </ac:spMkLst>
        </pc:spChg>
        <pc:spChg chg="mod ord">
          <ac:chgData name="Austin Liwanag" userId="302c4c6271ed4345" providerId="Windows Live" clId="Web-{2501B0DF-F5AB-423A-8E40-64789667476D}" dt="2024-04-23T13:22:52.695" v="39"/>
          <ac:spMkLst>
            <pc:docMk/>
            <pc:sldMk cId="9691683" sldId="267"/>
            <ac:spMk id="3" creationId="{902FD5C4-FE5F-46D2-ABC9-49FA4BB8442F}"/>
          </ac:spMkLst>
        </pc:spChg>
      </pc:sldChg>
      <pc:sldChg chg="modSp mod modClrScheme chgLayout">
        <pc:chgData name="Austin Liwanag" userId="302c4c6271ed4345" providerId="Windows Live" clId="Web-{2501B0DF-F5AB-423A-8E40-64789667476D}" dt="2024-04-23T13:22:52.695" v="39"/>
        <pc:sldMkLst>
          <pc:docMk/>
          <pc:sldMk cId="916853615" sldId="268"/>
        </pc:sldMkLst>
        <pc:spChg chg="mod ord">
          <ac:chgData name="Austin Liwanag" userId="302c4c6271ed4345" providerId="Windows Live" clId="Web-{2501B0DF-F5AB-423A-8E40-64789667476D}" dt="2024-04-23T13:22:52.695" v="39"/>
          <ac:spMkLst>
            <pc:docMk/>
            <pc:sldMk cId="916853615" sldId="268"/>
            <ac:spMk id="2" creationId="{2873BEC0-94F5-4226-A9E7-51B66045EF49}"/>
          </ac:spMkLst>
        </pc:spChg>
        <pc:spChg chg="mod ord">
          <ac:chgData name="Austin Liwanag" userId="302c4c6271ed4345" providerId="Windows Live" clId="Web-{2501B0DF-F5AB-423A-8E40-64789667476D}" dt="2024-04-23T13:22:52.695" v="39"/>
          <ac:spMkLst>
            <pc:docMk/>
            <pc:sldMk cId="916853615" sldId="268"/>
            <ac:spMk id="8" creationId="{EFCC0E64-0E5B-4BA1-BC72-30FA1DE96F29}"/>
          </ac:spMkLst>
        </pc:spChg>
      </pc:sldChg>
      <pc:sldChg chg="modSp mod modClrScheme chgLayout">
        <pc:chgData name="Austin Liwanag" userId="302c4c6271ed4345" providerId="Windows Live" clId="Web-{2501B0DF-F5AB-423A-8E40-64789667476D}" dt="2024-04-23T13:22:52.695" v="39"/>
        <pc:sldMkLst>
          <pc:docMk/>
          <pc:sldMk cId="3266127139" sldId="269"/>
        </pc:sldMkLst>
        <pc:spChg chg="mod ord">
          <ac:chgData name="Austin Liwanag" userId="302c4c6271ed4345" providerId="Windows Live" clId="Web-{2501B0DF-F5AB-423A-8E40-64789667476D}" dt="2024-04-23T13:22:52.695" v="39"/>
          <ac:spMkLst>
            <pc:docMk/>
            <pc:sldMk cId="3266127139" sldId="269"/>
            <ac:spMk id="2" creationId="{2873BEC0-94F5-4226-A9E7-51B66045EF49}"/>
          </ac:spMkLst>
        </pc:spChg>
        <pc:spChg chg="mod ord">
          <ac:chgData name="Austin Liwanag" userId="302c4c6271ed4345" providerId="Windows Live" clId="Web-{2501B0DF-F5AB-423A-8E40-64789667476D}" dt="2024-04-23T13:22:52.695" v="39"/>
          <ac:spMkLst>
            <pc:docMk/>
            <pc:sldMk cId="3266127139" sldId="269"/>
            <ac:spMk id="8" creationId="{EFCC0E64-0E5B-4BA1-BC72-30FA1DE96F29}"/>
          </ac:spMkLst>
        </pc:spChg>
      </pc:sldChg>
      <pc:sldChg chg="modSp mod modClrScheme chgLayout">
        <pc:chgData name="Austin Liwanag" userId="302c4c6271ed4345" providerId="Windows Live" clId="Web-{2501B0DF-F5AB-423A-8E40-64789667476D}" dt="2024-04-23T13:22:52.695" v="39"/>
        <pc:sldMkLst>
          <pc:docMk/>
          <pc:sldMk cId="3517973280" sldId="270"/>
        </pc:sldMkLst>
        <pc:spChg chg="mod ord">
          <ac:chgData name="Austin Liwanag" userId="302c4c6271ed4345" providerId="Windows Live" clId="Web-{2501B0DF-F5AB-423A-8E40-64789667476D}" dt="2024-04-23T13:22:52.695" v="39"/>
          <ac:spMkLst>
            <pc:docMk/>
            <pc:sldMk cId="3517973280" sldId="270"/>
            <ac:spMk id="2" creationId="{2873BEC0-94F5-4226-A9E7-51B66045EF49}"/>
          </ac:spMkLst>
        </pc:spChg>
        <pc:spChg chg="mod ord">
          <ac:chgData name="Austin Liwanag" userId="302c4c6271ed4345" providerId="Windows Live" clId="Web-{2501B0DF-F5AB-423A-8E40-64789667476D}" dt="2024-04-23T13:22:52.695" v="39"/>
          <ac:spMkLst>
            <pc:docMk/>
            <pc:sldMk cId="3517973280" sldId="270"/>
            <ac:spMk id="8" creationId="{EFCC0E64-0E5B-4BA1-BC72-30FA1DE96F29}"/>
          </ac:spMkLst>
        </pc:spChg>
      </pc:sldChg>
      <pc:sldChg chg="modSp mod modClrScheme chgLayout">
        <pc:chgData name="Austin Liwanag" userId="302c4c6271ed4345" providerId="Windows Live" clId="Web-{2501B0DF-F5AB-423A-8E40-64789667476D}" dt="2024-04-23T13:22:52.695" v="39"/>
        <pc:sldMkLst>
          <pc:docMk/>
          <pc:sldMk cId="2161130591" sldId="272"/>
        </pc:sldMkLst>
        <pc:spChg chg="mod ord">
          <ac:chgData name="Austin Liwanag" userId="302c4c6271ed4345" providerId="Windows Live" clId="Web-{2501B0DF-F5AB-423A-8E40-64789667476D}" dt="2024-04-23T13:22:52.695" v="39"/>
          <ac:spMkLst>
            <pc:docMk/>
            <pc:sldMk cId="2161130591" sldId="272"/>
            <ac:spMk id="2" creationId="{2873BEC0-94F5-4226-A9E7-51B66045EF49}"/>
          </ac:spMkLst>
        </pc:spChg>
        <pc:spChg chg="mod ord">
          <ac:chgData name="Austin Liwanag" userId="302c4c6271ed4345" providerId="Windows Live" clId="Web-{2501B0DF-F5AB-423A-8E40-64789667476D}" dt="2024-04-23T13:22:52.695" v="39"/>
          <ac:spMkLst>
            <pc:docMk/>
            <pc:sldMk cId="2161130591" sldId="272"/>
            <ac:spMk id="5" creationId="{28684E62-A9F8-4E7A-AB01-78893062A1B4}"/>
          </ac:spMkLst>
        </pc:spChg>
        <pc:picChg chg="mod ord">
          <ac:chgData name="Austin Liwanag" userId="302c4c6271ed4345" providerId="Windows Live" clId="Web-{2501B0DF-F5AB-423A-8E40-64789667476D}" dt="2024-04-23T13:22:52.695" v="39"/>
          <ac:picMkLst>
            <pc:docMk/>
            <pc:sldMk cId="2161130591" sldId="272"/>
            <ac:picMk id="3" creationId="{22E5FA6B-CA5C-4FB5-AAB3-8260D2EF86C9}"/>
          </ac:picMkLst>
        </pc:picChg>
      </pc:sldChg>
      <pc:sldChg chg="modSp mod modClrScheme chgLayout">
        <pc:chgData name="Austin Liwanag" userId="302c4c6271ed4345" providerId="Windows Live" clId="Web-{2501B0DF-F5AB-423A-8E40-64789667476D}" dt="2024-04-23T13:22:52.695" v="39"/>
        <pc:sldMkLst>
          <pc:docMk/>
          <pc:sldMk cId="647271476" sldId="273"/>
        </pc:sldMkLst>
        <pc:spChg chg="mod ord">
          <ac:chgData name="Austin Liwanag" userId="302c4c6271ed4345" providerId="Windows Live" clId="Web-{2501B0DF-F5AB-423A-8E40-64789667476D}" dt="2024-04-23T13:22:52.695" v="39"/>
          <ac:spMkLst>
            <pc:docMk/>
            <pc:sldMk cId="647271476" sldId="273"/>
            <ac:spMk id="2" creationId="{65C3525F-7CB4-4C06-B037-C81D2DED9B80}"/>
          </ac:spMkLst>
        </pc:spChg>
        <pc:spChg chg="mod ord">
          <ac:chgData name="Austin Liwanag" userId="302c4c6271ed4345" providerId="Windows Live" clId="Web-{2501B0DF-F5AB-423A-8E40-64789667476D}" dt="2024-04-23T13:22:52.695" v="39"/>
          <ac:spMkLst>
            <pc:docMk/>
            <pc:sldMk cId="647271476" sldId="273"/>
            <ac:spMk id="3" creationId="{E4FC0D20-FACF-4D73-BD27-CF8F6B97546A}"/>
          </ac:spMkLst>
        </pc:spChg>
        <pc:spChg chg="mod ord">
          <ac:chgData name="Austin Liwanag" userId="302c4c6271ed4345" providerId="Windows Live" clId="Web-{2501B0DF-F5AB-423A-8E40-64789667476D}" dt="2024-04-23T13:22:52.695" v="39"/>
          <ac:spMkLst>
            <pc:docMk/>
            <pc:sldMk cId="647271476" sldId="273"/>
            <ac:spMk id="4" creationId="{ACA6A89D-097D-4968-A07A-39A5B4F78A62}"/>
          </ac:spMkLst>
        </pc:spChg>
      </pc:sldChg>
      <pc:sldChg chg="modSp mod modClrScheme chgLayout">
        <pc:chgData name="Austin Liwanag" userId="302c4c6271ed4345" providerId="Windows Live" clId="Web-{2501B0DF-F5AB-423A-8E40-64789667476D}" dt="2024-04-23T13:22:52.695" v="39"/>
        <pc:sldMkLst>
          <pc:docMk/>
          <pc:sldMk cId="1630123617" sldId="274"/>
        </pc:sldMkLst>
        <pc:spChg chg="mod ord">
          <ac:chgData name="Austin Liwanag" userId="302c4c6271ed4345" providerId="Windows Live" clId="Web-{2501B0DF-F5AB-423A-8E40-64789667476D}" dt="2024-04-23T13:22:52.695" v="39"/>
          <ac:spMkLst>
            <pc:docMk/>
            <pc:sldMk cId="1630123617" sldId="274"/>
            <ac:spMk id="2" creationId="{2873BEC0-94F5-4226-A9E7-51B66045EF49}"/>
          </ac:spMkLst>
        </pc:spChg>
        <pc:spChg chg="mod ord">
          <ac:chgData name="Austin Liwanag" userId="302c4c6271ed4345" providerId="Windows Live" clId="Web-{2501B0DF-F5AB-423A-8E40-64789667476D}" dt="2024-04-23T13:22:52.695" v="39"/>
          <ac:spMkLst>
            <pc:docMk/>
            <pc:sldMk cId="1630123617" sldId="274"/>
            <ac:spMk id="5" creationId="{28684E62-A9F8-4E7A-AB01-78893062A1B4}"/>
          </ac:spMkLst>
        </pc:spChg>
        <pc:picChg chg="mod ord">
          <ac:chgData name="Austin Liwanag" userId="302c4c6271ed4345" providerId="Windows Live" clId="Web-{2501B0DF-F5AB-423A-8E40-64789667476D}" dt="2024-04-23T13:22:52.695" v="39"/>
          <ac:picMkLst>
            <pc:docMk/>
            <pc:sldMk cId="1630123617" sldId="274"/>
            <ac:picMk id="6" creationId="{5E013141-2139-434F-83AB-CF1C80A7AC4A}"/>
          </ac:picMkLst>
        </pc:picChg>
      </pc:sldChg>
      <pc:sldChg chg="modSp mod modClrScheme chgLayout">
        <pc:chgData name="Austin Liwanag" userId="302c4c6271ed4345" providerId="Windows Live" clId="Web-{2501B0DF-F5AB-423A-8E40-64789667476D}" dt="2024-04-23T13:22:52.695" v="39"/>
        <pc:sldMkLst>
          <pc:docMk/>
          <pc:sldMk cId="3410008520" sldId="275"/>
        </pc:sldMkLst>
        <pc:spChg chg="mod ord">
          <ac:chgData name="Austin Liwanag" userId="302c4c6271ed4345" providerId="Windows Live" clId="Web-{2501B0DF-F5AB-423A-8E40-64789667476D}" dt="2024-04-23T13:22:52.695" v="39"/>
          <ac:spMkLst>
            <pc:docMk/>
            <pc:sldMk cId="3410008520" sldId="275"/>
            <ac:spMk id="2" creationId="{2873BEC0-94F5-4226-A9E7-51B66045EF49}"/>
          </ac:spMkLst>
        </pc:spChg>
        <pc:spChg chg="mod ord">
          <ac:chgData name="Austin Liwanag" userId="302c4c6271ed4345" providerId="Windows Live" clId="Web-{2501B0DF-F5AB-423A-8E40-64789667476D}" dt="2024-04-23T13:22:52.695" v="39"/>
          <ac:spMkLst>
            <pc:docMk/>
            <pc:sldMk cId="3410008520" sldId="275"/>
            <ac:spMk id="5" creationId="{28684E62-A9F8-4E7A-AB01-78893062A1B4}"/>
          </ac:spMkLst>
        </pc:spChg>
        <pc:picChg chg="mod ord">
          <ac:chgData name="Austin Liwanag" userId="302c4c6271ed4345" providerId="Windows Live" clId="Web-{2501B0DF-F5AB-423A-8E40-64789667476D}" dt="2024-04-23T13:22:52.695" v="39"/>
          <ac:picMkLst>
            <pc:docMk/>
            <pc:sldMk cId="3410008520" sldId="275"/>
            <ac:picMk id="4" creationId="{D5D63823-FC2E-4AC2-93D5-3C2B6F315436}"/>
          </ac:picMkLst>
        </pc:picChg>
      </pc:sldChg>
      <pc:sldChg chg="modSp mod modClrScheme chgLayout">
        <pc:chgData name="Austin Liwanag" userId="302c4c6271ed4345" providerId="Windows Live" clId="Web-{2501B0DF-F5AB-423A-8E40-64789667476D}" dt="2024-04-23T13:22:52.695" v="39"/>
        <pc:sldMkLst>
          <pc:docMk/>
          <pc:sldMk cId="3078551498" sldId="276"/>
        </pc:sldMkLst>
        <pc:spChg chg="mod ord">
          <ac:chgData name="Austin Liwanag" userId="302c4c6271ed4345" providerId="Windows Live" clId="Web-{2501B0DF-F5AB-423A-8E40-64789667476D}" dt="2024-04-23T13:22:52.695" v="39"/>
          <ac:spMkLst>
            <pc:docMk/>
            <pc:sldMk cId="3078551498" sldId="276"/>
            <ac:spMk id="2" creationId="{2873BEC0-94F5-4226-A9E7-51B66045EF49}"/>
          </ac:spMkLst>
        </pc:spChg>
        <pc:spChg chg="mod ord">
          <ac:chgData name="Austin Liwanag" userId="302c4c6271ed4345" providerId="Windows Live" clId="Web-{2501B0DF-F5AB-423A-8E40-64789667476D}" dt="2024-04-23T13:22:52.695" v="39"/>
          <ac:spMkLst>
            <pc:docMk/>
            <pc:sldMk cId="3078551498" sldId="276"/>
            <ac:spMk id="3" creationId="{902FD5C4-FE5F-46D2-ABC9-49FA4BB8442F}"/>
          </ac:spMkLst>
        </pc:spChg>
      </pc:sldChg>
      <pc:sldChg chg="modSp mod modClrScheme chgLayout">
        <pc:chgData name="Austin Liwanag" userId="302c4c6271ed4345" providerId="Windows Live" clId="Web-{2501B0DF-F5AB-423A-8E40-64789667476D}" dt="2024-04-23T13:22:52.695" v="39"/>
        <pc:sldMkLst>
          <pc:docMk/>
          <pc:sldMk cId="1817399028" sldId="277"/>
        </pc:sldMkLst>
        <pc:spChg chg="mod ord">
          <ac:chgData name="Austin Liwanag" userId="302c4c6271ed4345" providerId="Windows Live" clId="Web-{2501B0DF-F5AB-423A-8E40-64789667476D}" dt="2024-04-23T13:22:52.695" v="39"/>
          <ac:spMkLst>
            <pc:docMk/>
            <pc:sldMk cId="1817399028" sldId="277"/>
            <ac:spMk id="2" creationId="{2873BEC0-94F5-4226-A9E7-51B66045EF49}"/>
          </ac:spMkLst>
        </pc:spChg>
        <pc:spChg chg="mod ord">
          <ac:chgData name="Austin Liwanag" userId="302c4c6271ed4345" providerId="Windows Live" clId="Web-{2501B0DF-F5AB-423A-8E40-64789667476D}" dt="2024-04-23T13:22:52.695" v="39"/>
          <ac:spMkLst>
            <pc:docMk/>
            <pc:sldMk cId="1817399028" sldId="277"/>
            <ac:spMk id="3" creationId="{902FD5C4-FE5F-46D2-ABC9-49FA4BB8442F}"/>
          </ac:spMkLst>
        </pc:spChg>
      </pc:sldChg>
      <pc:sldChg chg="modSp mod modClrScheme chgLayout">
        <pc:chgData name="Austin Liwanag" userId="302c4c6271ed4345" providerId="Windows Live" clId="Web-{2501B0DF-F5AB-423A-8E40-64789667476D}" dt="2024-04-23T13:22:52.695" v="39"/>
        <pc:sldMkLst>
          <pc:docMk/>
          <pc:sldMk cId="1074638838" sldId="278"/>
        </pc:sldMkLst>
        <pc:spChg chg="mod ord">
          <ac:chgData name="Austin Liwanag" userId="302c4c6271ed4345" providerId="Windows Live" clId="Web-{2501B0DF-F5AB-423A-8E40-64789667476D}" dt="2024-04-23T13:22:52.695" v="39"/>
          <ac:spMkLst>
            <pc:docMk/>
            <pc:sldMk cId="1074638838" sldId="278"/>
            <ac:spMk id="2" creationId="{65C3525F-7CB4-4C06-B037-C81D2DED9B80}"/>
          </ac:spMkLst>
        </pc:spChg>
        <pc:spChg chg="mod ord">
          <ac:chgData name="Austin Liwanag" userId="302c4c6271ed4345" providerId="Windows Live" clId="Web-{2501B0DF-F5AB-423A-8E40-64789667476D}" dt="2024-04-23T13:22:52.695" v="39"/>
          <ac:spMkLst>
            <pc:docMk/>
            <pc:sldMk cId="1074638838" sldId="278"/>
            <ac:spMk id="3" creationId="{E4FC0D20-FACF-4D73-BD27-CF8F6B97546A}"/>
          </ac:spMkLst>
        </pc:spChg>
        <pc:spChg chg="mod ord">
          <ac:chgData name="Austin Liwanag" userId="302c4c6271ed4345" providerId="Windows Live" clId="Web-{2501B0DF-F5AB-423A-8E40-64789667476D}" dt="2024-04-23T13:22:52.695" v="39"/>
          <ac:spMkLst>
            <pc:docMk/>
            <pc:sldMk cId="1074638838" sldId="278"/>
            <ac:spMk id="4" creationId="{ACA6A89D-097D-4968-A07A-39A5B4F78A62}"/>
          </ac:spMkLst>
        </pc:spChg>
      </pc:sldChg>
      <pc:sldChg chg="modSp mod modClrScheme chgLayout">
        <pc:chgData name="Austin Liwanag" userId="302c4c6271ed4345" providerId="Windows Live" clId="Web-{2501B0DF-F5AB-423A-8E40-64789667476D}" dt="2024-04-23T13:22:52.695" v="39"/>
        <pc:sldMkLst>
          <pc:docMk/>
          <pc:sldMk cId="2659604895" sldId="279"/>
        </pc:sldMkLst>
        <pc:spChg chg="mod ord">
          <ac:chgData name="Austin Liwanag" userId="302c4c6271ed4345" providerId="Windows Live" clId="Web-{2501B0DF-F5AB-423A-8E40-64789667476D}" dt="2024-04-23T13:22:52.695" v="39"/>
          <ac:spMkLst>
            <pc:docMk/>
            <pc:sldMk cId="2659604895" sldId="279"/>
            <ac:spMk id="2" creationId="{65C3525F-7CB4-4C06-B037-C81D2DED9B80}"/>
          </ac:spMkLst>
        </pc:spChg>
        <pc:spChg chg="mod ord">
          <ac:chgData name="Austin Liwanag" userId="302c4c6271ed4345" providerId="Windows Live" clId="Web-{2501B0DF-F5AB-423A-8E40-64789667476D}" dt="2024-04-23T13:22:52.695" v="39"/>
          <ac:spMkLst>
            <pc:docMk/>
            <pc:sldMk cId="2659604895" sldId="279"/>
            <ac:spMk id="3" creationId="{E4FC0D20-FACF-4D73-BD27-CF8F6B97546A}"/>
          </ac:spMkLst>
        </pc:spChg>
        <pc:spChg chg="mod ord">
          <ac:chgData name="Austin Liwanag" userId="302c4c6271ed4345" providerId="Windows Live" clId="Web-{2501B0DF-F5AB-423A-8E40-64789667476D}" dt="2024-04-23T13:22:52.695" v="39"/>
          <ac:spMkLst>
            <pc:docMk/>
            <pc:sldMk cId="2659604895" sldId="279"/>
            <ac:spMk id="4" creationId="{ACA6A89D-097D-4968-A07A-39A5B4F78A62}"/>
          </ac:spMkLst>
        </pc:spChg>
      </pc:sldChg>
      <pc:sldMasterChg chg="del delSldLayout">
        <pc:chgData name="Austin Liwanag" userId="302c4c6271ed4345" providerId="Windows Live" clId="Web-{2501B0DF-F5AB-423A-8E40-64789667476D}" dt="2024-04-23T13:22:14.898" v="33"/>
        <pc:sldMasterMkLst>
          <pc:docMk/>
          <pc:sldMasterMk cId="1270442930" sldId="2147483660"/>
        </pc:sldMasterMkLst>
        <pc:sldLayoutChg chg="del">
          <pc:chgData name="Austin Liwanag" userId="302c4c6271ed4345" providerId="Windows Live" clId="Web-{2501B0DF-F5AB-423A-8E40-64789667476D}" dt="2024-04-23T13:22:14.898" v="33"/>
          <pc:sldLayoutMkLst>
            <pc:docMk/>
            <pc:sldMasterMk cId="1270442930" sldId="2147483660"/>
            <pc:sldLayoutMk cId="3736152338" sldId="2147483661"/>
          </pc:sldLayoutMkLst>
        </pc:sldLayoutChg>
        <pc:sldLayoutChg chg="del">
          <pc:chgData name="Austin Liwanag" userId="302c4c6271ed4345" providerId="Windows Live" clId="Web-{2501B0DF-F5AB-423A-8E40-64789667476D}" dt="2024-04-23T13:22:14.898" v="33"/>
          <pc:sldLayoutMkLst>
            <pc:docMk/>
            <pc:sldMasterMk cId="1270442930" sldId="2147483660"/>
            <pc:sldLayoutMk cId="149702998" sldId="2147483662"/>
          </pc:sldLayoutMkLst>
        </pc:sldLayoutChg>
        <pc:sldLayoutChg chg="del">
          <pc:chgData name="Austin Liwanag" userId="302c4c6271ed4345" providerId="Windows Live" clId="Web-{2501B0DF-F5AB-423A-8E40-64789667476D}" dt="2024-04-23T13:22:14.898" v="33"/>
          <pc:sldLayoutMkLst>
            <pc:docMk/>
            <pc:sldMasterMk cId="1270442930" sldId="2147483660"/>
            <pc:sldLayoutMk cId="2344850389" sldId="2147483663"/>
          </pc:sldLayoutMkLst>
        </pc:sldLayoutChg>
        <pc:sldLayoutChg chg="del">
          <pc:chgData name="Austin Liwanag" userId="302c4c6271ed4345" providerId="Windows Live" clId="Web-{2501B0DF-F5AB-423A-8E40-64789667476D}" dt="2024-04-23T13:22:14.898" v="33"/>
          <pc:sldLayoutMkLst>
            <pc:docMk/>
            <pc:sldMasterMk cId="1270442930" sldId="2147483660"/>
            <pc:sldLayoutMk cId="2871343567" sldId="2147483664"/>
          </pc:sldLayoutMkLst>
        </pc:sldLayoutChg>
        <pc:sldLayoutChg chg="del">
          <pc:chgData name="Austin Liwanag" userId="302c4c6271ed4345" providerId="Windows Live" clId="Web-{2501B0DF-F5AB-423A-8E40-64789667476D}" dt="2024-04-23T13:22:14.898" v="33"/>
          <pc:sldLayoutMkLst>
            <pc:docMk/>
            <pc:sldMasterMk cId="1270442930" sldId="2147483660"/>
            <pc:sldLayoutMk cId="222735022" sldId="2147483665"/>
          </pc:sldLayoutMkLst>
        </pc:sldLayoutChg>
        <pc:sldLayoutChg chg="del">
          <pc:chgData name="Austin Liwanag" userId="302c4c6271ed4345" providerId="Windows Live" clId="Web-{2501B0DF-F5AB-423A-8E40-64789667476D}" dt="2024-04-23T13:22:14.898" v="33"/>
          <pc:sldLayoutMkLst>
            <pc:docMk/>
            <pc:sldMasterMk cId="1270442930" sldId="2147483660"/>
            <pc:sldLayoutMk cId="793464503" sldId="2147483666"/>
          </pc:sldLayoutMkLst>
        </pc:sldLayoutChg>
        <pc:sldLayoutChg chg="del">
          <pc:chgData name="Austin Liwanag" userId="302c4c6271ed4345" providerId="Windows Live" clId="Web-{2501B0DF-F5AB-423A-8E40-64789667476D}" dt="2024-04-23T13:22:14.898" v="33"/>
          <pc:sldLayoutMkLst>
            <pc:docMk/>
            <pc:sldMasterMk cId="1270442930" sldId="2147483660"/>
            <pc:sldLayoutMk cId="1173270772" sldId="2147483667"/>
          </pc:sldLayoutMkLst>
        </pc:sldLayoutChg>
        <pc:sldLayoutChg chg="del">
          <pc:chgData name="Austin Liwanag" userId="302c4c6271ed4345" providerId="Windows Live" clId="Web-{2501B0DF-F5AB-423A-8E40-64789667476D}" dt="2024-04-23T13:22:14.898" v="33"/>
          <pc:sldLayoutMkLst>
            <pc:docMk/>
            <pc:sldMasterMk cId="1270442930" sldId="2147483660"/>
            <pc:sldLayoutMk cId="2396091957" sldId="2147483668"/>
          </pc:sldLayoutMkLst>
        </pc:sldLayoutChg>
        <pc:sldLayoutChg chg="del">
          <pc:chgData name="Austin Liwanag" userId="302c4c6271ed4345" providerId="Windows Live" clId="Web-{2501B0DF-F5AB-423A-8E40-64789667476D}" dt="2024-04-23T13:22:14.898" v="33"/>
          <pc:sldLayoutMkLst>
            <pc:docMk/>
            <pc:sldMasterMk cId="1270442930" sldId="2147483660"/>
            <pc:sldLayoutMk cId="1186066493" sldId="2147483669"/>
          </pc:sldLayoutMkLst>
        </pc:sldLayoutChg>
        <pc:sldLayoutChg chg="del">
          <pc:chgData name="Austin Liwanag" userId="302c4c6271ed4345" providerId="Windows Live" clId="Web-{2501B0DF-F5AB-423A-8E40-64789667476D}" dt="2024-04-23T13:22:14.898" v="33"/>
          <pc:sldLayoutMkLst>
            <pc:docMk/>
            <pc:sldMasterMk cId="1270442930" sldId="2147483660"/>
            <pc:sldLayoutMk cId="1639268502" sldId="2147483670"/>
          </pc:sldLayoutMkLst>
        </pc:sldLayoutChg>
        <pc:sldLayoutChg chg="del">
          <pc:chgData name="Austin Liwanag" userId="302c4c6271ed4345" providerId="Windows Live" clId="Web-{2501B0DF-F5AB-423A-8E40-64789667476D}" dt="2024-04-23T13:22:14.898" v="33"/>
          <pc:sldLayoutMkLst>
            <pc:docMk/>
            <pc:sldMasterMk cId="1270442930" sldId="2147483660"/>
            <pc:sldLayoutMk cId="614706249" sldId="2147483671"/>
          </pc:sldLayoutMkLst>
        </pc:sldLayoutChg>
        <pc:sldLayoutChg chg="del">
          <pc:chgData name="Austin Liwanag" userId="302c4c6271ed4345" providerId="Windows Live" clId="Web-{2501B0DF-F5AB-423A-8E40-64789667476D}" dt="2024-04-23T13:22:14.898" v="33"/>
          <pc:sldLayoutMkLst>
            <pc:docMk/>
            <pc:sldMasterMk cId="1270442930" sldId="2147483660"/>
            <pc:sldLayoutMk cId="1725687683" sldId="2147483672"/>
          </pc:sldLayoutMkLst>
        </pc:sldLayoutChg>
        <pc:sldLayoutChg chg="del">
          <pc:chgData name="Austin Liwanag" userId="302c4c6271ed4345" providerId="Windows Live" clId="Web-{2501B0DF-F5AB-423A-8E40-64789667476D}" dt="2024-04-23T13:22:14.898" v="33"/>
          <pc:sldLayoutMkLst>
            <pc:docMk/>
            <pc:sldMasterMk cId="1270442930" sldId="2147483660"/>
            <pc:sldLayoutMk cId="4157246944" sldId="2147483673"/>
          </pc:sldLayoutMkLst>
        </pc:sldLayoutChg>
      </pc:sldMasterChg>
      <pc:sldMasterChg chg="add del addSldLayout delSldLayout modSldLayout">
        <pc:chgData name="Austin Liwanag" userId="302c4c6271ed4345" providerId="Windows Live" clId="Web-{2501B0DF-F5AB-423A-8E40-64789667476D}" dt="2024-04-23T13:22:21.210" v="34"/>
        <pc:sldMasterMkLst>
          <pc:docMk/>
          <pc:sldMasterMk cId="3941270911" sldId="2147483674"/>
        </pc:sldMasterMkLst>
        <pc:sldLayoutChg chg="add del mod replId">
          <pc:chgData name="Austin Liwanag" userId="302c4c6271ed4345" providerId="Windows Live" clId="Web-{2501B0DF-F5AB-423A-8E40-64789667476D}" dt="2024-04-23T13:22:21.210" v="34"/>
          <pc:sldLayoutMkLst>
            <pc:docMk/>
            <pc:sldMasterMk cId="3941270911" sldId="2147483674"/>
            <pc:sldLayoutMk cId="3210328855" sldId="2147483675"/>
          </pc:sldLayoutMkLst>
        </pc:sldLayoutChg>
        <pc:sldLayoutChg chg="add del mod replId">
          <pc:chgData name="Austin Liwanag" userId="302c4c6271ed4345" providerId="Windows Live" clId="Web-{2501B0DF-F5AB-423A-8E40-64789667476D}" dt="2024-04-23T13:22:21.210" v="34"/>
          <pc:sldLayoutMkLst>
            <pc:docMk/>
            <pc:sldMasterMk cId="3941270911" sldId="2147483674"/>
            <pc:sldLayoutMk cId="764649646" sldId="2147483676"/>
          </pc:sldLayoutMkLst>
        </pc:sldLayoutChg>
        <pc:sldLayoutChg chg="add del mod replId">
          <pc:chgData name="Austin Liwanag" userId="302c4c6271ed4345" providerId="Windows Live" clId="Web-{2501B0DF-F5AB-423A-8E40-64789667476D}" dt="2024-04-23T13:22:21.210" v="34"/>
          <pc:sldLayoutMkLst>
            <pc:docMk/>
            <pc:sldMasterMk cId="3941270911" sldId="2147483674"/>
            <pc:sldLayoutMk cId="2976797114" sldId="2147483677"/>
          </pc:sldLayoutMkLst>
        </pc:sldLayoutChg>
        <pc:sldLayoutChg chg="add del mod replId">
          <pc:chgData name="Austin Liwanag" userId="302c4c6271ed4345" providerId="Windows Live" clId="Web-{2501B0DF-F5AB-423A-8E40-64789667476D}" dt="2024-04-23T13:22:21.210" v="34"/>
          <pc:sldLayoutMkLst>
            <pc:docMk/>
            <pc:sldMasterMk cId="3941270911" sldId="2147483674"/>
            <pc:sldLayoutMk cId="3445008261" sldId="2147483678"/>
          </pc:sldLayoutMkLst>
        </pc:sldLayoutChg>
        <pc:sldLayoutChg chg="add del mod replId">
          <pc:chgData name="Austin Liwanag" userId="302c4c6271ed4345" providerId="Windows Live" clId="Web-{2501B0DF-F5AB-423A-8E40-64789667476D}" dt="2024-04-23T13:22:21.210" v="34"/>
          <pc:sldLayoutMkLst>
            <pc:docMk/>
            <pc:sldMasterMk cId="3941270911" sldId="2147483674"/>
            <pc:sldLayoutMk cId="3588802244" sldId="2147483679"/>
          </pc:sldLayoutMkLst>
        </pc:sldLayoutChg>
        <pc:sldLayoutChg chg="add del mod replId">
          <pc:chgData name="Austin Liwanag" userId="302c4c6271ed4345" providerId="Windows Live" clId="Web-{2501B0DF-F5AB-423A-8E40-64789667476D}" dt="2024-04-23T13:22:21.210" v="34"/>
          <pc:sldLayoutMkLst>
            <pc:docMk/>
            <pc:sldMasterMk cId="3941270911" sldId="2147483674"/>
            <pc:sldLayoutMk cId="2330901996" sldId="2147483680"/>
          </pc:sldLayoutMkLst>
        </pc:sldLayoutChg>
        <pc:sldLayoutChg chg="add del mod replId">
          <pc:chgData name="Austin Liwanag" userId="302c4c6271ed4345" providerId="Windows Live" clId="Web-{2501B0DF-F5AB-423A-8E40-64789667476D}" dt="2024-04-23T13:22:21.210" v="34"/>
          <pc:sldLayoutMkLst>
            <pc:docMk/>
            <pc:sldMasterMk cId="3941270911" sldId="2147483674"/>
            <pc:sldLayoutMk cId="4293952315" sldId="2147483681"/>
          </pc:sldLayoutMkLst>
        </pc:sldLayoutChg>
        <pc:sldLayoutChg chg="add del mod replId">
          <pc:chgData name="Austin Liwanag" userId="302c4c6271ed4345" providerId="Windows Live" clId="Web-{2501B0DF-F5AB-423A-8E40-64789667476D}" dt="2024-04-23T13:22:21.210" v="34"/>
          <pc:sldLayoutMkLst>
            <pc:docMk/>
            <pc:sldMasterMk cId="3941270911" sldId="2147483674"/>
            <pc:sldLayoutMk cId="930922208" sldId="2147483682"/>
          </pc:sldLayoutMkLst>
        </pc:sldLayoutChg>
        <pc:sldLayoutChg chg="add del mod replId">
          <pc:chgData name="Austin Liwanag" userId="302c4c6271ed4345" providerId="Windows Live" clId="Web-{2501B0DF-F5AB-423A-8E40-64789667476D}" dt="2024-04-23T13:22:21.210" v="34"/>
          <pc:sldLayoutMkLst>
            <pc:docMk/>
            <pc:sldMasterMk cId="3941270911" sldId="2147483674"/>
            <pc:sldLayoutMk cId="3247814986" sldId="2147483683"/>
          </pc:sldLayoutMkLst>
        </pc:sldLayoutChg>
        <pc:sldLayoutChg chg="add del mod replId">
          <pc:chgData name="Austin Liwanag" userId="302c4c6271ed4345" providerId="Windows Live" clId="Web-{2501B0DF-F5AB-423A-8E40-64789667476D}" dt="2024-04-23T13:22:21.210" v="34"/>
          <pc:sldLayoutMkLst>
            <pc:docMk/>
            <pc:sldMasterMk cId="3941270911" sldId="2147483674"/>
            <pc:sldLayoutMk cId="1816805874" sldId="2147483684"/>
          </pc:sldLayoutMkLst>
        </pc:sldLayoutChg>
        <pc:sldLayoutChg chg="add del mod replId">
          <pc:chgData name="Austin Liwanag" userId="302c4c6271ed4345" providerId="Windows Live" clId="Web-{2501B0DF-F5AB-423A-8E40-64789667476D}" dt="2024-04-23T13:22:21.210" v="34"/>
          <pc:sldLayoutMkLst>
            <pc:docMk/>
            <pc:sldMasterMk cId="3941270911" sldId="2147483674"/>
            <pc:sldLayoutMk cId="3289350467" sldId="2147483685"/>
          </pc:sldLayoutMkLst>
        </pc:sldLayoutChg>
        <pc:sldLayoutChg chg="add del mod replId">
          <pc:chgData name="Austin Liwanag" userId="302c4c6271ed4345" providerId="Windows Live" clId="Web-{2501B0DF-F5AB-423A-8E40-64789667476D}" dt="2024-04-23T13:22:21.210" v="34"/>
          <pc:sldLayoutMkLst>
            <pc:docMk/>
            <pc:sldMasterMk cId="3941270911" sldId="2147483674"/>
            <pc:sldLayoutMk cId="4151495311" sldId="2147483686"/>
          </pc:sldLayoutMkLst>
        </pc:sldLayoutChg>
        <pc:sldLayoutChg chg="add del mod replId">
          <pc:chgData name="Austin Liwanag" userId="302c4c6271ed4345" providerId="Windows Live" clId="Web-{2501B0DF-F5AB-423A-8E40-64789667476D}" dt="2024-04-23T13:22:21.210" v="34"/>
          <pc:sldLayoutMkLst>
            <pc:docMk/>
            <pc:sldMasterMk cId="3941270911" sldId="2147483674"/>
            <pc:sldLayoutMk cId="2183813950" sldId="2147483687"/>
          </pc:sldLayoutMkLst>
        </pc:sldLayoutChg>
        <pc:sldLayoutChg chg="add del mod replId">
          <pc:chgData name="Austin Liwanag" userId="302c4c6271ed4345" providerId="Windows Live" clId="Web-{2501B0DF-F5AB-423A-8E40-64789667476D}" dt="2024-04-23T13:22:21.210" v="34"/>
          <pc:sldLayoutMkLst>
            <pc:docMk/>
            <pc:sldMasterMk cId="3941270911" sldId="2147483674"/>
            <pc:sldLayoutMk cId="3155975065" sldId="2147483688"/>
          </pc:sldLayoutMkLst>
        </pc:sldLayoutChg>
        <pc:sldLayoutChg chg="add del mod replId">
          <pc:chgData name="Austin Liwanag" userId="302c4c6271ed4345" providerId="Windows Live" clId="Web-{2501B0DF-F5AB-423A-8E40-64789667476D}" dt="2024-04-23T13:22:21.210" v="34"/>
          <pc:sldLayoutMkLst>
            <pc:docMk/>
            <pc:sldMasterMk cId="3941270911" sldId="2147483674"/>
            <pc:sldLayoutMk cId="3198413546" sldId="2147483689"/>
          </pc:sldLayoutMkLst>
        </pc:sldLayoutChg>
        <pc:sldLayoutChg chg="add del mod replId">
          <pc:chgData name="Austin Liwanag" userId="302c4c6271ed4345" providerId="Windows Live" clId="Web-{2501B0DF-F5AB-423A-8E40-64789667476D}" dt="2024-04-23T13:22:21.210" v="34"/>
          <pc:sldLayoutMkLst>
            <pc:docMk/>
            <pc:sldMasterMk cId="3941270911" sldId="2147483674"/>
            <pc:sldLayoutMk cId="1971543729" sldId="2147483690"/>
          </pc:sldLayoutMkLst>
        </pc:sldLayoutChg>
        <pc:sldLayoutChg chg="add del mod replId">
          <pc:chgData name="Austin Liwanag" userId="302c4c6271ed4345" providerId="Windows Live" clId="Web-{2501B0DF-F5AB-423A-8E40-64789667476D}" dt="2024-04-23T13:22:21.210" v="34"/>
          <pc:sldLayoutMkLst>
            <pc:docMk/>
            <pc:sldMasterMk cId="3941270911" sldId="2147483674"/>
            <pc:sldLayoutMk cId="1136169483" sldId="2147483691"/>
          </pc:sldLayoutMkLst>
        </pc:sldLayoutChg>
      </pc:sldMasterChg>
      <pc:sldMasterChg chg="add del addSldLayout delSldLayout modSldLayout">
        <pc:chgData name="Austin Liwanag" userId="302c4c6271ed4345" providerId="Windows Live" clId="Web-{2501B0DF-F5AB-423A-8E40-64789667476D}" dt="2024-04-23T13:22:52.695" v="39"/>
        <pc:sldMasterMkLst>
          <pc:docMk/>
          <pc:sldMasterMk cId="1303353422" sldId="2147483692"/>
        </pc:sldMasterMkLst>
        <pc:sldLayoutChg chg="add del mod replId">
          <pc:chgData name="Austin Liwanag" userId="302c4c6271ed4345" providerId="Windows Live" clId="Web-{2501B0DF-F5AB-423A-8E40-64789667476D}" dt="2024-04-23T13:22:52.695" v="39"/>
          <pc:sldLayoutMkLst>
            <pc:docMk/>
            <pc:sldMasterMk cId="1303353422" sldId="2147483692"/>
            <pc:sldLayoutMk cId="2351712998" sldId="2147483693"/>
          </pc:sldLayoutMkLst>
        </pc:sldLayoutChg>
        <pc:sldLayoutChg chg="add del mod replId">
          <pc:chgData name="Austin Liwanag" userId="302c4c6271ed4345" providerId="Windows Live" clId="Web-{2501B0DF-F5AB-423A-8E40-64789667476D}" dt="2024-04-23T13:22:52.695" v="39"/>
          <pc:sldLayoutMkLst>
            <pc:docMk/>
            <pc:sldMasterMk cId="1303353422" sldId="2147483692"/>
            <pc:sldLayoutMk cId="3043568439" sldId="2147483694"/>
          </pc:sldLayoutMkLst>
        </pc:sldLayoutChg>
        <pc:sldLayoutChg chg="add del mod replId">
          <pc:chgData name="Austin Liwanag" userId="302c4c6271ed4345" providerId="Windows Live" clId="Web-{2501B0DF-F5AB-423A-8E40-64789667476D}" dt="2024-04-23T13:22:52.695" v="39"/>
          <pc:sldLayoutMkLst>
            <pc:docMk/>
            <pc:sldMasterMk cId="1303353422" sldId="2147483692"/>
            <pc:sldLayoutMk cId="398243671" sldId="2147483695"/>
          </pc:sldLayoutMkLst>
        </pc:sldLayoutChg>
        <pc:sldLayoutChg chg="add del mod replId">
          <pc:chgData name="Austin Liwanag" userId="302c4c6271ed4345" providerId="Windows Live" clId="Web-{2501B0DF-F5AB-423A-8E40-64789667476D}" dt="2024-04-23T13:22:52.695" v="39"/>
          <pc:sldLayoutMkLst>
            <pc:docMk/>
            <pc:sldMasterMk cId="1303353422" sldId="2147483692"/>
            <pc:sldLayoutMk cId="1829680426" sldId="2147483696"/>
          </pc:sldLayoutMkLst>
        </pc:sldLayoutChg>
        <pc:sldLayoutChg chg="add del mod replId">
          <pc:chgData name="Austin Liwanag" userId="302c4c6271ed4345" providerId="Windows Live" clId="Web-{2501B0DF-F5AB-423A-8E40-64789667476D}" dt="2024-04-23T13:22:52.695" v="39"/>
          <pc:sldLayoutMkLst>
            <pc:docMk/>
            <pc:sldMasterMk cId="1303353422" sldId="2147483692"/>
            <pc:sldLayoutMk cId="4024973961" sldId="2147483697"/>
          </pc:sldLayoutMkLst>
        </pc:sldLayoutChg>
        <pc:sldLayoutChg chg="add del mod replId">
          <pc:chgData name="Austin Liwanag" userId="302c4c6271ed4345" providerId="Windows Live" clId="Web-{2501B0DF-F5AB-423A-8E40-64789667476D}" dt="2024-04-23T13:22:52.695" v="39"/>
          <pc:sldLayoutMkLst>
            <pc:docMk/>
            <pc:sldMasterMk cId="1303353422" sldId="2147483692"/>
            <pc:sldLayoutMk cId="849007037" sldId="2147483698"/>
          </pc:sldLayoutMkLst>
        </pc:sldLayoutChg>
        <pc:sldLayoutChg chg="add del mod replId">
          <pc:chgData name="Austin Liwanag" userId="302c4c6271ed4345" providerId="Windows Live" clId="Web-{2501B0DF-F5AB-423A-8E40-64789667476D}" dt="2024-04-23T13:22:52.695" v="39"/>
          <pc:sldLayoutMkLst>
            <pc:docMk/>
            <pc:sldMasterMk cId="1303353422" sldId="2147483692"/>
            <pc:sldLayoutMk cId="3630290104" sldId="2147483699"/>
          </pc:sldLayoutMkLst>
        </pc:sldLayoutChg>
        <pc:sldLayoutChg chg="add del mod replId">
          <pc:chgData name="Austin Liwanag" userId="302c4c6271ed4345" providerId="Windows Live" clId="Web-{2501B0DF-F5AB-423A-8E40-64789667476D}" dt="2024-04-23T13:22:52.695" v="39"/>
          <pc:sldLayoutMkLst>
            <pc:docMk/>
            <pc:sldMasterMk cId="1303353422" sldId="2147483692"/>
            <pc:sldLayoutMk cId="1511276593" sldId="2147483700"/>
          </pc:sldLayoutMkLst>
        </pc:sldLayoutChg>
        <pc:sldLayoutChg chg="add del mod replId">
          <pc:chgData name="Austin Liwanag" userId="302c4c6271ed4345" providerId="Windows Live" clId="Web-{2501B0DF-F5AB-423A-8E40-64789667476D}" dt="2024-04-23T13:22:52.695" v="39"/>
          <pc:sldLayoutMkLst>
            <pc:docMk/>
            <pc:sldMasterMk cId="1303353422" sldId="2147483692"/>
            <pc:sldLayoutMk cId="2971113577" sldId="2147483701"/>
          </pc:sldLayoutMkLst>
        </pc:sldLayoutChg>
        <pc:sldLayoutChg chg="add del mod replId">
          <pc:chgData name="Austin Liwanag" userId="302c4c6271ed4345" providerId="Windows Live" clId="Web-{2501B0DF-F5AB-423A-8E40-64789667476D}" dt="2024-04-23T13:22:52.695" v="39"/>
          <pc:sldLayoutMkLst>
            <pc:docMk/>
            <pc:sldMasterMk cId="1303353422" sldId="2147483692"/>
            <pc:sldLayoutMk cId="2589797123" sldId="2147483702"/>
          </pc:sldLayoutMkLst>
        </pc:sldLayoutChg>
        <pc:sldLayoutChg chg="add del mod replId">
          <pc:chgData name="Austin Liwanag" userId="302c4c6271ed4345" providerId="Windows Live" clId="Web-{2501B0DF-F5AB-423A-8E40-64789667476D}" dt="2024-04-23T13:22:52.695" v="39"/>
          <pc:sldLayoutMkLst>
            <pc:docMk/>
            <pc:sldMasterMk cId="1303353422" sldId="2147483692"/>
            <pc:sldLayoutMk cId="3793152432" sldId="2147483703"/>
          </pc:sldLayoutMkLst>
        </pc:sldLayoutChg>
        <pc:sldLayoutChg chg="add del mod replId">
          <pc:chgData name="Austin Liwanag" userId="302c4c6271ed4345" providerId="Windows Live" clId="Web-{2501B0DF-F5AB-423A-8E40-64789667476D}" dt="2024-04-23T13:22:52.695" v="39"/>
          <pc:sldLayoutMkLst>
            <pc:docMk/>
            <pc:sldMasterMk cId="1303353422" sldId="2147483692"/>
            <pc:sldLayoutMk cId="884197038" sldId="2147483704"/>
          </pc:sldLayoutMkLst>
        </pc:sldLayoutChg>
        <pc:sldLayoutChg chg="add del mod replId">
          <pc:chgData name="Austin Liwanag" userId="302c4c6271ed4345" providerId="Windows Live" clId="Web-{2501B0DF-F5AB-423A-8E40-64789667476D}" dt="2024-04-23T13:22:52.695" v="39"/>
          <pc:sldLayoutMkLst>
            <pc:docMk/>
            <pc:sldMasterMk cId="1303353422" sldId="2147483692"/>
            <pc:sldLayoutMk cId="3224712664" sldId="2147483705"/>
          </pc:sldLayoutMkLst>
        </pc:sldLayoutChg>
        <pc:sldLayoutChg chg="add del mod replId">
          <pc:chgData name="Austin Liwanag" userId="302c4c6271ed4345" providerId="Windows Live" clId="Web-{2501B0DF-F5AB-423A-8E40-64789667476D}" dt="2024-04-23T13:22:52.695" v="39"/>
          <pc:sldLayoutMkLst>
            <pc:docMk/>
            <pc:sldMasterMk cId="1303353422" sldId="2147483692"/>
            <pc:sldLayoutMk cId="4032771588" sldId="2147483706"/>
          </pc:sldLayoutMkLst>
        </pc:sldLayoutChg>
        <pc:sldLayoutChg chg="add del mod replId">
          <pc:chgData name="Austin Liwanag" userId="302c4c6271ed4345" providerId="Windows Live" clId="Web-{2501B0DF-F5AB-423A-8E40-64789667476D}" dt="2024-04-23T13:22:52.695" v="39"/>
          <pc:sldLayoutMkLst>
            <pc:docMk/>
            <pc:sldMasterMk cId="1303353422" sldId="2147483692"/>
            <pc:sldLayoutMk cId="1138610977" sldId="2147483707"/>
          </pc:sldLayoutMkLst>
        </pc:sldLayoutChg>
        <pc:sldLayoutChg chg="add del mod replId">
          <pc:chgData name="Austin Liwanag" userId="302c4c6271ed4345" providerId="Windows Live" clId="Web-{2501B0DF-F5AB-423A-8E40-64789667476D}" dt="2024-04-23T13:22:52.695" v="39"/>
          <pc:sldLayoutMkLst>
            <pc:docMk/>
            <pc:sldMasterMk cId="1303353422" sldId="2147483692"/>
            <pc:sldLayoutMk cId="162343519" sldId="2147483708"/>
          </pc:sldLayoutMkLst>
        </pc:sldLayoutChg>
      </pc:sldMasterChg>
      <pc:sldMasterChg chg="add addSldLayout modSldLayout">
        <pc:chgData name="Austin Liwanag" userId="302c4c6271ed4345" providerId="Windows Live" clId="Web-{2501B0DF-F5AB-423A-8E40-64789667476D}" dt="2024-04-23T13:22:52.695" v="39"/>
        <pc:sldMasterMkLst>
          <pc:docMk/>
          <pc:sldMasterMk cId="331229412" sldId="2147483709"/>
        </pc:sldMasterMkLst>
        <pc:sldLayoutChg chg="add mod replId">
          <pc:chgData name="Austin Liwanag" userId="302c4c6271ed4345" providerId="Windows Live" clId="Web-{2501B0DF-F5AB-423A-8E40-64789667476D}" dt="2024-04-23T13:22:52.695" v="39"/>
          <pc:sldLayoutMkLst>
            <pc:docMk/>
            <pc:sldMasterMk cId="331229412" sldId="2147483709"/>
            <pc:sldLayoutMk cId="2153382017" sldId="2147483710"/>
          </pc:sldLayoutMkLst>
        </pc:sldLayoutChg>
        <pc:sldLayoutChg chg="add mod replId">
          <pc:chgData name="Austin Liwanag" userId="302c4c6271ed4345" providerId="Windows Live" clId="Web-{2501B0DF-F5AB-423A-8E40-64789667476D}" dt="2024-04-23T13:22:52.695" v="39"/>
          <pc:sldLayoutMkLst>
            <pc:docMk/>
            <pc:sldMasterMk cId="331229412" sldId="2147483709"/>
            <pc:sldLayoutMk cId="2849824058" sldId="2147483711"/>
          </pc:sldLayoutMkLst>
        </pc:sldLayoutChg>
        <pc:sldLayoutChg chg="add mod replId">
          <pc:chgData name="Austin Liwanag" userId="302c4c6271ed4345" providerId="Windows Live" clId="Web-{2501B0DF-F5AB-423A-8E40-64789667476D}" dt="2024-04-23T13:22:52.695" v="39"/>
          <pc:sldLayoutMkLst>
            <pc:docMk/>
            <pc:sldMasterMk cId="331229412" sldId="2147483709"/>
            <pc:sldLayoutMk cId="2840908183" sldId="2147483712"/>
          </pc:sldLayoutMkLst>
        </pc:sldLayoutChg>
        <pc:sldLayoutChg chg="add mod replId">
          <pc:chgData name="Austin Liwanag" userId="302c4c6271ed4345" providerId="Windows Live" clId="Web-{2501B0DF-F5AB-423A-8E40-64789667476D}" dt="2024-04-23T13:22:52.695" v="39"/>
          <pc:sldLayoutMkLst>
            <pc:docMk/>
            <pc:sldMasterMk cId="331229412" sldId="2147483709"/>
            <pc:sldLayoutMk cId="2840369163" sldId="2147483713"/>
          </pc:sldLayoutMkLst>
        </pc:sldLayoutChg>
        <pc:sldLayoutChg chg="add mod replId">
          <pc:chgData name="Austin Liwanag" userId="302c4c6271ed4345" providerId="Windows Live" clId="Web-{2501B0DF-F5AB-423A-8E40-64789667476D}" dt="2024-04-23T13:22:52.695" v="39"/>
          <pc:sldLayoutMkLst>
            <pc:docMk/>
            <pc:sldMasterMk cId="331229412" sldId="2147483709"/>
            <pc:sldLayoutMk cId="3653934783" sldId="2147483714"/>
          </pc:sldLayoutMkLst>
        </pc:sldLayoutChg>
        <pc:sldLayoutChg chg="add mod replId">
          <pc:chgData name="Austin Liwanag" userId="302c4c6271ed4345" providerId="Windows Live" clId="Web-{2501B0DF-F5AB-423A-8E40-64789667476D}" dt="2024-04-23T13:22:52.695" v="39"/>
          <pc:sldLayoutMkLst>
            <pc:docMk/>
            <pc:sldMasterMk cId="331229412" sldId="2147483709"/>
            <pc:sldLayoutMk cId="3276155919" sldId="2147483715"/>
          </pc:sldLayoutMkLst>
        </pc:sldLayoutChg>
        <pc:sldLayoutChg chg="add mod replId">
          <pc:chgData name="Austin Liwanag" userId="302c4c6271ed4345" providerId="Windows Live" clId="Web-{2501B0DF-F5AB-423A-8E40-64789667476D}" dt="2024-04-23T13:22:52.695" v="39"/>
          <pc:sldLayoutMkLst>
            <pc:docMk/>
            <pc:sldMasterMk cId="331229412" sldId="2147483709"/>
            <pc:sldLayoutMk cId="1282197702" sldId="2147483716"/>
          </pc:sldLayoutMkLst>
        </pc:sldLayoutChg>
        <pc:sldLayoutChg chg="add mod replId">
          <pc:chgData name="Austin Liwanag" userId="302c4c6271ed4345" providerId="Windows Live" clId="Web-{2501B0DF-F5AB-423A-8E40-64789667476D}" dt="2024-04-23T13:22:52.695" v="39"/>
          <pc:sldLayoutMkLst>
            <pc:docMk/>
            <pc:sldMasterMk cId="331229412" sldId="2147483709"/>
            <pc:sldLayoutMk cId="854238185" sldId="2147483717"/>
          </pc:sldLayoutMkLst>
        </pc:sldLayoutChg>
        <pc:sldLayoutChg chg="add mod replId">
          <pc:chgData name="Austin Liwanag" userId="302c4c6271ed4345" providerId="Windows Live" clId="Web-{2501B0DF-F5AB-423A-8E40-64789667476D}" dt="2024-04-23T13:22:52.695" v="39"/>
          <pc:sldLayoutMkLst>
            <pc:docMk/>
            <pc:sldMasterMk cId="331229412" sldId="2147483709"/>
            <pc:sldLayoutMk cId="2996036365" sldId="2147483718"/>
          </pc:sldLayoutMkLst>
        </pc:sldLayoutChg>
        <pc:sldLayoutChg chg="add mod replId">
          <pc:chgData name="Austin Liwanag" userId="302c4c6271ed4345" providerId="Windows Live" clId="Web-{2501B0DF-F5AB-423A-8E40-64789667476D}" dt="2024-04-23T13:22:52.695" v="39"/>
          <pc:sldLayoutMkLst>
            <pc:docMk/>
            <pc:sldMasterMk cId="331229412" sldId="2147483709"/>
            <pc:sldLayoutMk cId="3345710911" sldId="2147483719"/>
          </pc:sldLayoutMkLst>
        </pc:sldLayoutChg>
        <pc:sldLayoutChg chg="add mod replId">
          <pc:chgData name="Austin Liwanag" userId="302c4c6271ed4345" providerId="Windows Live" clId="Web-{2501B0DF-F5AB-423A-8E40-64789667476D}" dt="2024-04-23T13:22:52.695" v="39"/>
          <pc:sldLayoutMkLst>
            <pc:docMk/>
            <pc:sldMasterMk cId="331229412" sldId="2147483709"/>
            <pc:sldLayoutMk cId="2517707163" sldId="2147483720"/>
          </pc:sldLayoutMkLst>
        </pc:sldLayoutChg>
        <pc:sldLayoutChg chg="add mod replId">
          <pc:chgData name="Austin Liwanag" userId="302c4c6271ed4345" providerId="Windows Live" clId="Web-{2501B0DF-F5AB-423A-8E40-64789667476D}" dt="2024-04-23T13:22:52.695" v="39"/>
          <pc:sldLayoutMkLst>
            <pc:docMk/>
            <pc:sldMasterMk cId="331229412" sldId="2147483709"/>
            <pc:sldLayoutMk cId="1864264903" sldId="2147483721"/>
          </pc:sldLayoutMkLst>
        </pc:sldLayoutChg>
        <pc:sldLayoutChg chg="add mod replId">
          <pc:chgData name="Austin Liwanag" userId="302c4c6271ed4345" providerId="Windows Live" clId="Web-{2501B0DF-F5AB-423A-8E40-64789667476D}" dt="2024-04-23T13:22:52.695" v="39"/>
          <pc:sldLayoutMkLst>
            <pc:docMk/>
            <pc:sldMasterMk cId="331229412" sldId="2147483709"/>
            <pc:sldLayoutMk cId="1496490368" sldId="2147483722"/>
          </pc:sldLayoutMkLst>
        </pc:sldLayoutChg>
        <pc:sldLayoutChg chg="add mod replId">
          <pc:chgData name="Austin Liwanag" userId="302c4c6271ed4345" providerId="Windows Live" clId="Web-{2501B0DF-F5AB-423A-8E40-64789667476D}" dt="2024-04-23T13:22:52.695" v="39"/>
          <pc:sldLayoutMkLst>
            <pc:docMk/>
            <pc:sldMasterMk cId="331229412" sldId="2147483709"/>
            <pc:sldLayoutMk cId="1981486050" sldId="2147483723"/>
          </pc:sldLayoutMkLst>
        </pc:sldLayoutChg>
        <pc:sldLayoutChg chg="add mod replId">
          <pc:chgData name="Austin Liwanag" userId="302c4c6271ed4345" providerId="Windows Live" clId="Web-{2501B0DF-F5AB-423A-8E40-64789667476D}" dt="2024-04-23T13:22:52.695" v="39"/>
          <pc:sldLayoutMkLst>
            <pc:docMk/>
            <pc:sldMasterMk cId="331229412" sldId="2147483709"/>
            <pc:sldLayoutMk cId="2804861317" sldId="2147483724"/>
          </pc:sldLayoutMkLst>
        </pc:sldLayoutChg>
        <pc:sldLayoutChg chg="add mod replId">
          <pc:chgData name="Austin Liwanag" userId="302c4c6271ed4345" providerId="Windows Live" clId="Web-{2501B0DF-F5AB-423A-8E40-64789667476D}" dt="2024-04-23T13:22:52.695" v="39"/>
          <pc:sldLayoutMkLst>
            <pc:docMk/>
            <pc:sldMasterMk cId="331229412" sldId="2147483709"/>
            <pc:sldLayoutMk cId="961360303" sldId="2147483725"/>
          </pc:sldLayoutMkLst>
        </pc:sldLayoutChg>
        <pc:sldLayoutChg chg="add mod replId">
          <pc:chgData name="Austin Liwanag" userId="302c4c6271ed4345" providerId="Windows Live" clId="Web-{2501B0DF-F5AB-423A-8E40-64789667476D}" dt="2024-04-23T13:22:52.695" v="39"/>
          <pc:sldLayoutMkLst>
            <pc:docMk/>
            <pc:sldMasterMk cId="331229412" sldId="2147483709"/>
            <pc:sldLayoutMk cId="4247758035" sldId="2147483726"/>
          </pc:sldLayoutMkLst>
        </pc:sldLayoutChg>
      </pc:sldMasterChg>
      <pc:sldMasterChg chg="add del addSldLayout delSldLayout modSldLayout">
        <pc:chgData name="Austin Liwanag" userId="302c4c6271ed4345" providerId="Windows Live" clId="Web-{2501B0DF-F5AB-423A-8E40-64789667476D}" dt="2024-04-23T13:22:48.227" v="38"/>
        <pc:sldMasterMkLst>
          <pc:docMk/>
          <pc:sldMasterMk cId="3878136561" sldId="2147483709"/>
        </pc:sldMasterMkLst>
        <pc:sldLayoutChg chg="add del mod replId">
          <pc:chgData name="Austin Liwanag" userId="302c4c6271ed4345" providerId="Windows Live" clId="Web-{2501B0DF-F5AB-423A-8E40-64789667476D}" dt="2024-04-23T13:22:48.227" v="38"/>
          <pc:sldLayoutMkLst>
            <pc:docMk/>
            <pc:sldMasterMk cId="3878136561" sldId="2147483709"/>
            <pc:sldLayoutMk cId="2208774333" sldId="2147483710"/>
          </pc:sldLayoutMkLst>
        </pc:sldLayoutChg>
        <pc:sldLayoutChg chg="add del mod replId">
          <pc:chgData name="Austin Liwanag" userId="302c4c6271ed4345" providerId="Windows Live" clId="Web-{2501B0DF-F5AB-423A-8E40-64789667476D}" dt="2024-04-23T13:22:48.227" v="38"/>
          <pc:sldLayoutMkLst>
            <pc:docMk/>
            <pc:sldMasterMk cId="3878136561" sldId="2147483709"/>
            <pc:sldLayoutMk cId="1390579590" sldId="2147483711"/>
          </pc:sldLayoutMkLst>
        </pc:sldLayoutChg>
        <pc:sldLayoutChg chg="add del mod replId">
          <pc:chgData name="Austin Liwanag" userId="302c4c6271ed4345" providerId="Windows Live" clId="Web-{2501B0DF-F5AB-423A-8E40-64789667476D}" dt="2024-04-23T13:22:48.227" v="38"/>
          <pc:sldLayoutMkLst>
            <pc:docMk/>
            <pc:sldMasterMk cId="3878136561" sldId="2147483709"/>
            <pc:sldLayoutMk cId="3118098474" sldId="2147483712"/>
          </pc:sldLayoutMkLst>
        </pc:sldLayoutChg>
        <pc:sldLayoutChg chg="add del mod replId">
          <pc:chgData name="Austin Liwanag" userId="302c4c6271ed4345" providerId="Windows Live" clId="Web-{2501B0DF-F5AB-423A-8E40-64789667476D}" dt="2024-04-23T13:22:48.227" v="38"/>
          <pc:sldLayoutMkLst>
            <pc:docMk/>
            <pc:sldMasterMk cId="3878136561" sldId="2147483709"/>
            <pc:sldLayoutMk cId="2426573107" sldId="2147483713"/>
          </pc:sldLayoutMkLst>
        </pc:sldLayoutChg>
        <pc:sldLayoutChg chg="add del mod replId">
          <pc:chgData name="Austin Liwanag" userId="302c4c6271ed4345" providerId="Windows Live" clId="Web-{2501B0DF-F5AB-423A-8E40-64789667476D}" dt="2024-04-23T13:22:48.227" v="38"/>
          <pc:sldLayoutMkLst>
            <pc:docMk/>
            <pc:sldMasterMk cId="3878136561" sldId="2147483709"/>
            <pc:sldLayoutMk cId="1215884446" sldId="2147483714"/>
          </pc:sldLayoutMkLst>
        </pc:sldLayoutChg>
        <pc:sldLayoutChg chg="add del mod replId">
          <pc:chgData name="Austin Liwanag" userId="302c4c6271ed4345" providerId="Windows Live" clId="Web-{2501B0DF-F5AB-423A-8E40-64789667476D}" dt="2024-04-23T13:22:48.227" v="38"/>
          <pc:sldLayoutMkLst>
            <pc:docMk/>
            <pc:sldMasterMk cId="3878136561" sldId="2147483709"/>
            <pc:sldLayoutMk cId="1697935997" sldId="2147483715"/>
          </pc:sldLayoutMkLst>
        </pc:sldLayoutChg>
        <pc:sldLayoutChg chg="add del mod replId">
          <pc:chgData name="Austin Liwanag" userId="302c4c6271ed4345" providerId="Windows Live" clId="Web-{2501B0DF-F5AB-423A-8E40-64789667476D}" dt="2024-04-23T13:22:48.227" v="38"/>
          <pc:sldLayoutMkLst>
            <pc:docMk/>
            <pc:sldMasterMk cId="3878136561" sldId="2147483709"/>
            <pc:sldLayoutMk cId="2410435634" sldId="2147483716"/>
          </pc:sldLayoutMkLst>
        </pc:sldLayoutChg>
        <pc:sldLayoutChg chg="add del mod replId">
          <pc:chgData name="Austin Liwanag" userId="302c4c6271ed4345" providerId="Windows Live" clId="Web-{2501B0DF-F5AB-423A-8E40-64789667476D}" dt="2024-04-23T13:22:48.227" v="38"/>
          <pc:sldLayoutMkLst>
            <pc:docMk/>
            <pc:sldMasterMk cId="3878136561" sldId="2147483709"/>
            <pc:sldLayoutMk cId="2500829106" sldId="2147483717"/>
          </pc:sldLayoutMkLst>
        </pc:sldLayoutChg>
        <pc:sldLayoutChg chg="add del mod replId">
          <pc:chgData name="Austin Liwanag" userId="302c4c6271ed4345" providerId="Windows Live" clId="Web-{2501B0DF-F5AB-423A-8E40-64789667476D}" dt="2024-04-23T13:22:48.227" v="38"/>
          <pc:sldLayoutMkLst>
            <pc:docMk/>
            <pc:sldMasterMk cId="3878136561" sldId="2147483709"/>
            <pc:sldLayoutMk cId="1047436610" sldId="2147483718"/>
          </pc:sldLayoutMkLst>
        </pc:sldLayoutChg>
        <pc:sldLayoutChg chg="add del mod replId">
          <pc:chgData name="Austin Liwanag" userId="302c4c6271ed4345" providerId="Windows Live" clId="Web-{2501B0DF-F5AB-423A-8E40-64789667476D}" dt="2024-04-23T13:22:48.227" v="38"/>
          <pc:sldLayoutMkLst>
            <pc:docMk/>
            <pc:sldMasterMk cId="3878136561" sldId="2147483709"/>
            <pc:sldLayoutMk cId="1167395032" sldId="2147483719"/>
          </pc:sldLayoutMkLst>
        </pc:sldLayoutChg>
        <pc:sldLayoutChg chg="add del mod replId">
          <pc:chgData name="Austin Liwanag" userId="302c4c6271ed4345" providerId="Windows Live" clId="Web-{2501B0DF-F5AB-423A-8E40-64789667476D}" dt="2024-04-23T13:22:48.227" v="38"/>
          <pc:sldLayoutMkLst>
            <pc:docMk/>
            <pc:sldMasterMk cId="3878136561" sldId="2147483709"/>
            <pc:sldLayoutMk cId="1223143395" sldId="2147483720"/>
          </pc:sldLayoutMkLst>
        </pc:sldLayoutChg>
        <pc:sldLayoutChg chg="add del mod replId">
          <pc:chgData name="Austin Liwanag" userId="302c4c6271ed4345" providerId="Windows Live" clId="Web-{2501B0DF-F5AB-423A-8E40-64789667476D}" dt="2024-04-23T13:22:48.227" v="38"/>
          <pc:sldLayoutMkLst>
            <pc:docMk/>
            <pc:sldMasterMk cId="3878136561" sldId="2147483709"/>
            <pc:sldLayoutMk cId="1378842960" sldId="2147483721"/>
          </pc:sldLayoutMkLst>
        </pc:sldLayoutChg>
        <pc:sldLayoutChg chg="add del mod replId">
          <pc:chgData name="Austin Liwanag" userId="302c4c6271ed4345" providerId="Windows Live" clId="Web-{2501B0DF-F5AB-423A-8E40-64789667476D}" dt="2024-04-23T13:22:48.227" v="38"/>
          <pc:sldLayoutMkLst>
            <pc:docMk/>
            <pc:sldMasterMk cId="3878136561" sldId="2147483709"/>
            <pc:sldLayoutMk cId="2578046769" sldId="2147483722"/>
          </pc:sldLayoutMkLst>
        </pc:sldLayoutChg>
        <pc:sldLayoutChg chg="add del mod replId">
          <pc:chgData name="Austin Liwanag" userId="302c4c6271ed4345" providerId="Windows Live" clId="Web-{2501B0DF-F5AB-423A-8E40-64789667476D}" dt="2024-04-23T13:22:48.227" v="38"/>
          <pc:sldLayoutMkLst>
            <pc:docMk/>
            <pc:sldMasterMk cId="3878136561" sldId="2147483709"/>
            <pc:sldLayoutMk cId="955997488" sldId="2147483723"/>
          </pc:sldLayoutMkLst>
        </pc:sldLayoutChg>
        <pc:sldLayoutChg chg="add del mod replId">
          <pc:chgData name="Austin Liwanag" userId="302c4c6271ed4345" providerId="Windows Live" clId="Web-{2501B0DF-F5AB-423A-8E40-64789667476D}" dt="2024-04-23T13:22:48.227" v="38"/>
          <pc:sldLayoutMkLst>
            <pc:docMk/>
            <pc:sldMasterMk cId="3878136561" sldId="2147483709"/>
            <pc:sldLayoutMk cId="1575917700" sldId="2147483724"/>
          </pc:sldLayoutMkLst>
        </pc:sldLayoutChg>
        <pc:sldLayoutChg chg="add del mod replId">
          <pc:chgData name="Austin Liwanag" userId="302c4c6271ed4345" providerId="Windows Live" clId="Web-{2501B0DF-F5AB-423A-8E40-64789667476D}" dt="2024-04-23T13:22:48.227" v="38"/>
          <pc:sldLayoutMkLst>
            <pc:docMk/>
            <pc:sldMasterMk cId="3878136561" sldId="2147483709"/>
            <pc:sldLayoutMk cId="1084958576" sldId="2147483725"/>
          </pc:sldLayoutMkLst>
        </pc:sldLayoutChg>
        <pc:sldLayoutChg chg="add del mod replId">
          <pc:chgData name="Austin Liwanag" userId="302c4c6271ed4345" providerId="Windows Live" clId="Web-{2501B0DF-F5AB-423A-8E40-64789667476D}" dt="2024-04-23T13:22:48.227" v="38"/>
          <pc:sldLayoutMkLst>
            <pc:docMk/>
            <pc:sldMasterMk cId="3878136561" sldId="2147483709"/>
            <pc:sldLayoutMk cId="4073790658" sldId="2147483726"/>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5/15/2024</a:t>
            </a:fld>
            <a:endParaRPr lang="en-US" dirty="0"/>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948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5/15/2024</a:t>
            </a:fld>
            <a:endParaRPr lang="en-US" dirty="0"/>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13179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5/15/2024</a:t>
            </a:fld>
            <a:endParaRPr lang="en-US" dirty="0"/>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626664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5/15/2024</a:t>
            </a:fld>
            <a:endParaRPr lang="en-US" dirty="0"/>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97809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5/15/2024</a:t>
            </a:fld>
            <a:endParaRPr lang="en-US" dirty="0"/>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27073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5/15/2024</a:t>
            </a:fld>
            <a:endParaRPr lang="en-US" dirty="0"/>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11336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5/15/2024</a:t>
            </a:fld>
            <a:endParaRPr lang="en-US" dirty="0"/>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62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5/15/2024</a:t>
            </a:fld>
            <a:endParaRPr lang="en-US" dirty="0"/>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56294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5/15/2024</a:t>
            </a:fld>
            <a:endParaRPr lang="en-US" dirty="0"/>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84782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5/15/2024</a:t>
            </a:fld>
            <a:endParaRPr lang="en-US" dirty="0"/>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417705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5/15/2024</a:t>
            </a:fld>
            <a:endParaRPr lang="en-US" dirty="0"/>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94858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5/15/2024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dirty="0"/>
          </a:p>
        </p:txBody>
      </p:sp>
    </p:spTree>
    <p:extLst>
      <p:ext uri="{BB962C8B-B14F-4D97-AF65-F5344CB8AC3E}">
        <p14:creationId xmlns:p14="http://schemas.microsoft.com/office/powerpoint/2010/main" val="2914585668"/>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18" Type="http://schemas.openxmlformats.org/officeDocument/2006/relationships/customXml" Target="../ink/ink9.xml"/><Relationship Id="rId3" Type="http://schemas.openxmlformats.org/officeDocument/2006/relationships/image" Target="../media/image1.png"/><Relationship Id="rId21" Type="http://schemas.openxmlformats.org/officeDocument/2006/relationships/customXml" Target="../ink/ink12.xml"/><Relationship Id="rId7" Type="http://schemas.openxmlformats.org/officeDocument/2006/relationships/image" Target="../media/image3.png"/><Relationship Id="rId17" Type="http://schemas.openxmlformats.org/officeDocument/2006/relationships/image" Target="../media/image6.png"/><Relationship Id="rId25" Type="http://schemas.openxmlformats.org/officeDocument/2006/relationships/customXml" Target="../ink/ink16.xml"/><Relationship Id="rId2" Type="http://schemas.openxmlformats.org/officeDocument/2006/relationships/notesSlide" Target="../notesSlides/notesSlide1.xml"/><Relationship Id="rId16" Type="http://schemas.openxmlformats.org/officeDocument/2006/relationships/customXml" Target="../ink/ink8.xml"/><Relationship Id="rId20" Type="http://schemas.openxmlformats.org/officeDocument/2006/relationships/customXml" Target="../ink/ink11.xml"/><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customXml" Target="../ink/ink6.xml"/><Relationship Id="rId24" Type="http://schemas.openxmlformats.org/officeDocument/2006/relationships/customXml" Target="../ink/ink15.xml"/><Relationship Id="rId5" Type="http://schemas.openxmlformats.org/officeDocument/2006/relationships/image" Target="../media/image2.png"/><Relationship Id="rId15" Type="http://schemas.openxmlformats.org/officeDocument/2006/relationships/customXml" Target="../ink/ink7.xml"/><Relationship Id="rId23"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customXml" Target="../ink/ink10.xml"/><Relationship Id="rId4" Type="http://schemas.openxmlformats.org/officeDocument/2006/relationships/customXml" Target="../ink/ink1.xml"/><Relationship Id="rId9" Type="http://schemas.openxmlformats.org/officeDocument/2006/relationships/customXml" Target="../ink/ink4.xml"/><Relationship Id="rId14" Type="http://schemas.openxmlformats.org/officeDocument/2006/relationships/image" Target="../media/image5.png"/><Relationship Id="rId22" Type="http://schemas.openxmlformats.org/officeDocument/2006/relationships/customXml" Target="../ink/ink13.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Yosti-Light/SpaceX-capstone/blob/main/edadataviz.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Yosti-Light/SpaceX-capstone/blob/main/lab_jupyter_launch_site_location.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Yosti-Light/SpaceX-capstone/blob/main/spacex_dash_app.p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Yosti-Light/SpaceX-capstone/blob/main/SpaceX_Machine%20Learning%20Prediction_Part_5.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25.xml"/><Relationship Id="rId3" Type="http://schemas.openxmlformats.org/officeDocument/2006/relationships/customXml" Target="../ink/ink17.xml"/><Relationship Id="rId7" Type="http://schemas.openxmlformats.org/officeDocument/2006/relationships/customXml" Target="../ink/ink20.xml"/><Relationship Id="rId12" Type="http://schemas.openxmlformats.org/officeDocument/2006/relationships/customXml" Target="../ink/ink24.xm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customXml" Target="../ink/ink19.xml"/><Relationship Id="rId11" Type="http://schemas.openxmlformats.org/officeDocument/2006/relationships/customXml" Target="../ink/ink23.xml"/><Relationship Id="rId5" Type="http://schemas.openxmlformats.org/officeDocument/2006/relationships/customXml" Target="../ink/ink18.xml"/><Relationship Id="rId10" Type="http://schemas.openxmlformats.org/officeDocument/2006/relationships/customXml" Target="../ink/ink22.xml"/><Relationship Id="rId4" Type="http://schemas.openxmlformats.org/officeDocument/2006/relationships/image" Target="../media/image5.png"/><Relationship Id="rId9" Type="http://schemas.openxmlformats.org/officeDocument/2006/relationships/customXml" Target="../ink/ink2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Yosti-Light/SpaceX-capstone/blob/main/jupyter-labs-spacex-data-collection-api.ipyn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Yosti-Light/SpaceX-capstone/blob/main/jupyter-labs-webscraping.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Yosti-Light/SpaceX-capstone/blob/main/labs-jupyter-spacex-Data%20wrangling.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Yosti-Light/SpaceX-capstone/blob/main/jupyter-labs-eda-sql-coursera_sqllite.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49791" y="1057044"/>
            <a:ext cx="5399211" cy="3544326"/>
          </a:xfrm>
        </p:spPr>
        <p:txBody>
          <a:bodyPr anchor="ctr">
            <a:noAutofit/>
          </a:bodyPr>
          <a:lstStyle/>
          <a:p>
            <a:pPr algn="ctr"/>
            <a:r>
              <a:rPr lang="en-US" sz="3200" b="1" dirty="0">
                <a:solidFill>
                  <a:srgbClr val="00B0F0"/>
                </a:solidFill>
                <a:latin typeface="IBM Plex Mono SemiBold"/>
              </a:rPr>
              <a:t>Predicting Falcon 9 First Stage Landing Success: A Cost-Effective Approach</a:t>
            </a:r>
            <a:endParaRPr lang="en-US" sz="3200" dirty="0">
              <a:solidFill>
                <a:srgbClr val="00B0F0"/>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250643" y="4826271"/>
            <a:ext cx="5204010" cy="1227428"/>
          </a:xfrm>
        </p:spPr>
        <p:txBody>
          <a:bodyPr vert="horz" lIns="91440" tIns="45720" rIns="91440" bIns="45720" rtlCol="0" anchor="t">
            <a:normAutofit/>
          </a:bodyPr>
          <a:lstStyle/>
          <a:p>
            <a:pPr marL="0" indent="0" algn="ctr">
              <a:buNone/>
            </a:pPr>
            <a:r>
              <a:rPr lang="en-US" sz="2400" dirty="0">
                <a:solidFill>
                  <a:schemeClr val="tx1"/>
                </a:solidFill>
                <a:latin typeface="Century Gothic"/>
              </a:rPr>
              <a:t>Austin Liwanag</a:t>
            </a:r>
          </a:p>
          <a:p>
            <a:pPr marL="0" indent="0" algn="ctr">
              <a:buNone/>
            </a:pPr>
            <a:r>
              <a:rPr lang="en-US" sz="2400" dirty="0">
                <a:solidFill>
                  <a:schemeClr val="tx1"/>
                </a:solidFill>
                <a:latin typeface="Century Gothic"/>
              </a:rPr>
              <a:t>April 23, 2024</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5"/>
              <a:stretch>
                <a:fillRect/>
              </a:stretch>
            </p:blipFill>
            <p:spPr>
              <a:xfrm>
                <a:off x="133488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7"/>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17"/>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4"/>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4"/>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4"/>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4"/>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4"/>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17"/>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4"/>
              <a:stretch>
                <a:fillRect/>
              </a:stretch>
            </p:blipFill>
            <p:spPr>
              <a:xfrm>
                <a:off x="1897200" y="831456"/>
                <a:ext cx="180000" cy="360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a:bodyPr>
          <a:lstStyle/>
          <a:p>
            <a:pPr>
              <a:spcBef>
                <a:spcPct val="20000"/>
              </a:spcBef>
              <a:spcAft>
                <a:spcPts val="600"/>
              </a:spcAft>
            </a:pPr>
            <a:r>
              <a:rPr lang="en-US" dirty="0">
                <a:solidFill>
                  <a:srgbClr val="00B0F0"/>
                </a:solidFill>
                <a:latin typeface="IBM Plex Mono SemiBold"/>
              </a:rPr>
              <a:t>Exploratory Data Analysis (EDA) with Visualization</a:t>
            </a: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299447"/>
            <a:ext cx="8534400" cy="4399678"/>
          </a:xfrm>
        </p:spPr>
        <p:txBody>
          <a:bodyPr>
            <a:normAutofit/>
          </a:bodyPr>
          <a:lstStyle/>
          <a:p>
            <a:pPr>
              <a:buFont typeface="Wingdings" panose="05040102010807070707" pitchFamily="18" charset="2"/>
              <a:buChar char="Ø"/>
            </a:pPr>
            <a:r>
              <a:rPr lang="en-US" dirty="0">
                <a:solidFill>
                  <a:schemeClr val="tx1"/>
                </a:solidFill>
              </a:rPr>
              <a:t>While performing Exploratory Data Analysis (EDA), we also prepare Data Feature Engineering using Pandas and Matplotlib.</a:t>
            </a:r>
          </a:p>
          <a:p>
            <a:pPr>
              <a:buClr>
                <a:srgbClr val="FFFFFF"/>
              </a:buClr>
              <a:buFont typeface="Wingdings" panose="05040102010807070707" pitchFamily="18" charset="2"/>
              <a:buChar char="Ø"/>
            </a:pPr>
            <a:r>
              <a:rPr lang="en-US" dirty="0">
                <a:solidFill>
                  <a:schemeClr val="tx1"/>
                </a:solidFill>
              </a:rPr>
              <a:t>To analyze data, we use scatterplots and bar plots to envision the relationship between Flight Number, Payload Mass, and Orbit.</a:t>
            </a:r>
          </a:p>
          <a:p>
            <a:pPr>
              <a:buClr>
                <a:srgbClr val="FFFFFF"/>
              </a:buClr>
              <a:buFont typeface="Wingdings,Sans-Serif" panose="05040102010807070707" pitchFamily="18" charset="2"/>
              <a:buChar char="Ø"/>
            </a:pPr>
            <a:r>
              <a:rPr lang="en-US" dirty="0">
                <a:solidFill>
                  <a:schemeClr val="tx1"/>
                </a:solidFill>
              </a:rPr>
              <a:t>Source:</a:t>
            </a:r>
          </a:p>
          <a:p>
            <a:pPr lvl="1">
              <a:buClr>
                <a:srgbClr val="FFFFFF"/>
              </a:buClr>
              <a:buFont typeface="Courier New,monospace" panose="05040102010807070707" pitchFamily="18" charset="2"/>
              <a:buChar char="o"/>
            </a:pPr>
            <a:r>
              <a:rPr lang="en-US" dirty="0">
                <a:solidFill>
                  <a:schemeClr val="tx1"/>
                </a:solidFill>
                <a:ea typeface="+mn-lt"/>
                <a:cs typeface="+mn-lt"/>
                <a:hlinkClick r:id="rId2">
                  <a:extLst>
                    <a:ext uri="{A12FA001-AC4F-418D-AE19-62706E023703}">
                      <ahyp:hlinkClr xmlns:ahyp="http://schemas.microsoft.com/office/drawing/2018/hyperlinkcolor" val="tx"/>
                    </a:ext>
                  </a:extLst>
                </a:hlinkClick>
              </a:rPr>
              <a:t>https://github.com/Yosti-Light/SpaceX-capstone/blob/main/edadataviz.ipynb</a:t>
            </a:r>
            <a:endParaRPr lang="en-US" dirty="0">
              <a:solidFill>
                <a:schemeClr val="tx1"/>
              </a:solidFill>
            </a:endParaRPr>
          </a:p>
        </p:txBody>
      </p:sp>
    </p:spTree>
    <p:extLst>
      <p:ext uri="{BB962C8B-B14F-4D97-AF65-F5344CB8AC3E}">
        <p14:creationId xmlns:p14="http://schemas.microsoft.com/office/powerpoint/2010/main" val="149587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a:bodyPr>
          <a:lstStyle/>
          <a:p>
            <a:pPr>
              <a:spcBef>
                <a:spcPct val="20000"/>
              </a:spcBef>
              <a:spcAft>
                <a:spcPts val="600"/>
              </a:spcAft>
            </a:pPr>
            <a:r>
              <a:rPr lang="en-US" dirty="0">
                <a:solidFill>
                  <a:srgbClr val="00B0F0"/>
                </a:solidFill>
                <a:latin typeface="IBM Plex Mono SemiBold"/>
              </a:rPr>
              <a:t>Interactive Visual Analytics with Folium</a:t>
            </a: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299447"/>
            <a:ext cx="8534400" cy="4399678"/>
          </a:xfrm>
        </p:spPr>
        <p:txBody>
          <a:bodyPr>
            <a:normAutofit/>
          </a:bodyPr>
          <a:lstStyle/>
          <a:p>
            <a:pPr>
              <a:buFont typeface="Wingdings" panose="05040102010807070707" pitchFamily="18" charset="2"/>
              <a:buChar char="Ø"/>
            </a:pPr>
            <a:r>
              <a:rPr lang="en-US" dirty="0">
                <a:solidFill>
                  <a:schemeClr val="tx1"/>
                </a:solidFill>
              </a:rPr>
              <a:t>To make a Folium map for SpaceX launch dataset visualization, we use markers, marker clusters, and lines.</a:t>
            </a:r>
          </a:p>
          <a:p>
            <a:pPr lvl="1">
              <a:buClr>
                <a:srgbClr val="FFFFFF"/>
              </a:buClr>
              <a:buFont typeface="Courier New,monospace" panose="05040102010807070707" pitchFamily="18" charset="2"/>
              <a:buChar char="o"/>
            </a:pPr>
            <a:r>
              <a:rPr lang="en-US" dirty="0">
                <a:solidFill>
                  <a:schemeClr val="tx1"/>
                </a:solidFill>
              </a:rPr>
              <a:t>Markers indicate all launch sites on a map.</a:t>
            </a:r>
          </a:p>
          <a:p>
            <a:pPr lvl="1">
              <a:buClr>
                <a:srgbClr val="FFFFFF"/>
              </a:buClr>
              <a:buFont typeface="Courier New,monospace" panose="05040102010807070707" pitchFamily="18" charset="2"/>
              <a:buChar char="o"/>
            </a:pPr>
            <a:r>
              <a:rPr lang="en-US" dirty="0">
                <a:solidFill>
                  <a:schemeClr val="tx1"/>
                </a:solidFill>
              </a:rPr>
              <a:t>Marker clusters indicate the success/failed launches for each site.</a:t>
            </a:r>
          </a:p>
          <a:p>
            <a:pPr lvl="1">
              <a:buClr>
                <a:srgbClr val="FFFFFF"/>
              </a:buClr>
              <a:buFont typeface="Courier New,monospace" panose="05040102010807070707" pitchFamily="18" charset="2"/>
              <a:buChar char="o"/>
            </a:pPr>
            <a:r>
              <a:rPr lang="en-US" dirty="0">
                <a:solidFill>
                  <a:schemeClr val="tx1"/>
                </a:solidFill>
              </a:rPr>
              <a:t>Lines calculate the distance between two coordinates.</a:t>
            </a:r>
          </a:p>
          <a:p>
            <a:pPr>
              <a:buClr>
                <a:srgbClr val="FFFFFF"/>
              </a:buClr>
              <a:buFont typeface="Wingdings,Sans-Serif" panose="05040102010807070707" pitchFamily="18" charset="2"/>
              <a:buChar char="Ø"/>
            </a:pPr>
            <a:r>
              <a:rPr lang="en-US" dirty="0">
                <a:solidFill>
                  <a:schemeClr val="tx1"/>
                </a:solidFill>
              </a:rPr>
              <a:t>Source:</a:t>
            </a:r>
          </a:p>
          <a:p>
            <a:pPr lvl="1">
              <a:buClr>
                <a:srgbClr val="FFFFFF"/>
              </a:buClr>
              <a:buFont typeface="Courier New,monospace" panose="05040102010807070707" pitchFamily="18" charset="2"/>
              <a:buChar char="o"/>
            </a:pPr>
            <a:r>
              <a:rPr lang="en-US" dirty="0">
                <a:solidFill>
                  <a:schemeClr val="tx1"/>
                </a:solidFill>
                <a:ea typeface="+mn-lt"/>
                <a:cs typeface="+mn-lt"/>
                <a:hlinkClick r:id="rId2">
                  <a:extLst>
                    <a:ext uri="{A12FA001-AC4F-418D-AE19-62706E023703}">
                      <ahyp:hlinkClr xmlns:ahyp="http://schemas.microsoft.com/office/drawing/2018/hyperlinkcolor" val="tx"/>
                    </a:ext>
                  </a:extLst>
                </a:hlinkClick>
              </a:rPr>
              <a:t>https://github.com/Yosti-Light/SpaceX-capstone/blob/main/lab_jupyter_launch_site_location.ipynb</a:t>
            </a:r>
            <a:endParaRPr lang="en-US">
              <a:solidFill>
                <a:schemeClr val="tx1"/>
              </a:solidFill>
            </a:endParaRPr>
          </a:p>
        </p:txBody>
      </p:sp>
    </p:spTree>
    <p:extLst>
      <p:ext uri="{BB962C8B-B14F-4D97-AF65-F5344CB8AC3E}">
        <p14:creationId xmlns:p14="http://schemas.microsoft.com/office/powerpoint/2010/main" val="3944512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a:bodyPr>
          <a:lstStyle/>
          <a:p>
            <a:pPr>
              <a:spcBef>
                <a:spcPct val="20000"/>
              </a:spcBef>
              <a:spcAft>
                <a:spcPts val="600"/>
              </a:spcAft>
            </a:pPr>
            <a:r>
              <a:rPr lang="en-US" dirty="0">
                <a:solidFill>
                  <a:srgbClr val="00B0F0"/>
                </a:solidFill>
                <a:latin typeface="IBM Plex Mono SemiBold"/>
              </a:rPr>
              <a:t>Build an Interactive Dashboard with Plotly Dash</a:t>
            </a: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299447"/>
            <a:ext cx="8534400" cy="4399678"/>
          </a:xfrm>
        </p:spPr>
        <p:txBody>
          <a:bodyPr>
            <a:normAutofit/>
          </a:bodyPr>
          <a:lstStyle/>
          <a:p>
            <a:pPr>
              <a:buFont typeface="Wingdings" panose="05040102010807070707" pitchFamily="18" charset="2"/>
              <a:buChar char="Ø"/>
            </a:pPr>
            <a:r>
              <a:rPr lang="en-US" dirty="0">
                <a:solidFill>
                  <a:schemeClr val="tx1"/>
                </a:solidFill>
              </a:rPr>
              <a:t>On the </a:t>
            </a:r>
            <a:r>
              <a:rPr lang="en-US" dirty="0" err="1">
                <a:solidFill>
                  <a:schemeClr val="tx1"/>
                </a:solidFill>
              </a:rPr>
              <a:t>Plotly</a:t>
            </a:r>
            <a:r>
              <a:rPr lang="en-US" dirty="0">
                <a:solidFill>
                  <a:schemeClr val="tx1"/>
                </a:solidFill>
              </a:rPr>
              <a:t> dashboard, we make:</a:t>
            </a:r>
          </a:p>
          <a:p>
            <a:pPr lvl="1">
              <a:buClr>
                <a:srgbClr val="FFFFFF"/>
              </a:buClr>
              <a:buFont typeface="Courier New" panose="05040102010807070707" pitchFamily="18" charset="2"/>
              <a:buChar char="o"/>
            </a:pPr>
            <a:r>
              <a:rPr lang="en-US" dirty="0">
                <a:solidFill>
                  <a:schemeClr val="tx1"/>
                </a:solidFill>
              </a:rPr>
              <a:t>A pie chart for visualizing the total launch success counts per site. This makes it so that we know which sites are most successful. If we want to see the success or failure for a site, we can filter the chart using </a:t>
            </a:r>
            <a:r>
              <a:rPr lang="en-US" dirty="0" err="1">
                <a:solidFill>
                  <a:schemeClr val="tx1"/>
                </a:solidFill>
              </a:rPr>
              <a:t>dcc.Dropdown</a:t>
            </a:r>
            <a:r>
              <a:rPr lang="en-US" dirty="0">
                <a:solidFill>
                  <a:schemeClr val="tx1"/>
                </a:solidFill>
              </a:rPr>
              <a:t>().</a:t>
            </a:r>
          </a:p>
          <a:p>
            <a:pPr lvl="1">
              <a:buClr>
                <a:srgbClr val="FFFFFF"/>
              </a:buClr>
              <a:buFont typeface="Courier New" panose="05040102010807070707" pitchFamily="18" charset="2"/>
              <a:buChar char="o"/>
            </a:pPr>
            <a:r>
              <a:rPr lang="en-US" dirty="0">
                <a:solidFill>
                  <a:schemeClr val="tx1"/>
                </a:solidFill>
              </a:rPr>
              <a:t>A scatter plot for observing the correlation between mission outcomes and payload mass (kg). We can filter the chart using </a:t>
            </a:r>
            <a:r>
              <a:rPr lang="en-US" err="1">
                <a:solidFill>
                  <a:schemeClr val="tx1"/>
                </a:solidFill>
              </a:rPr>
              <a:t>dcc.</a:t>
            </a:r>
            <a:r>
              <a:rPr lang="en-US" err="1">
                <a:solidFill>
                  <a:schemeClr val="tx1"/>
                </a:solidFill>
                <a:latin typeface="Century Gothic"/>
              </a:rPr>
              <a:t>RangeSlider</a:t>
            </a:r>
            <a:r>
              <a:rPr lang="en-US" dirty="0">
                <a:solidFill>
                  <a:schemeClr val="tx1"/>
                </a:solidFill>
              </a:rPr>
              <a:t>().</a:t>
            </a:r>
          </a:p>
          <a:p>
            <a:pPr>
              <a:buClr>
                <a:srgbClr val="FFFFFF"/>
              </a:buClr>
              <a:buFont typeface="Wingdings,Sans-Serif" panose="05040102010807070707" pitchFamily="18" charset="2"/>
              <a:buChar char="Ø"/>
            </a:pPr>
            <a:r>
              <a:rPr lang="en-US">
                <a:solidFill>
                  <a:schemeClr val="tx1"/>
                </a:solidFill>
              </a:rPr>
              <a:t>Source:</a:t>
            </a:r>
          </a:p>
          <a:p>
            <a:pPr lvl="1">
              <a:buClr>
                <a:srgbClr val="FFFFFF"/>
              </a:buClr>
              <a:buFont typeface="Courier New" panose="05040102010807070707" pitchFamily="18" charset="2"/>
              <a:buChar char="o"/>
            </a:pPr>
            <a:r>
              <a:rPr lang="en-US" dirty="0">
                <a:solidFill>
                  <a:schemeClr val="tx1"/>
                </a:solidFill>
                <a:ea typeface="+mn-lt"/>
                <a:cs typeface="+mn-lt"/>
                <a:hlinkClick r:id="rId2">
                  <a:extLst>
                    <a:ext uri="{A12FA001-AC4F-418D-AE19-62706E023703}">
                      <ahyp:hlinkClr xmlns:ahyp="http://schemas.microsoft.com/office/drawing/2018/hyperlinkcolor" val="tx"/>
                    </a:ext>
                  </a:extLst>
                </a:hlinkClick>
              </a:rPr>
              <a:t>https://github.com/Yosti-Light/SpaceX-capstone/blob/main/spacex_dash_app.py</a:t>
            </a:r>
            <a:endParaRPr lang="en-US" dirty="0">
              <a:solidFill>
                <a:schemeClr val="tx1"/>
              </a:solidFill>
            </a:endParaRPr>
          </a:p>
          <a:p>
            <a:pPr lvl="1">
              <a:buClr>
                <a:srgbClr val="FFFFFF"/>
              </a:buClr>
              <a:buFont typeface="Courier New" panose="05040102010807070707" pitchFamily="18" charset="2"/>
              <a:buChar char="o"/>
            </a:pPr>
            <a:endParaRPr lang="en-US" dirty="0">
              <a:solidFill>
                <a:schemeClr val="tx1"/>
              </a:solidFill>
            </a:endParaRPr>
          </a:p>
        </p:txBody>
      </p:sp>
    </p:spTree>
    <p:extLst>
      <p:ext uri="{BB962C8B-B14F-4D97-AF65-F5344CB8AC3E}">
        <p14:creationId xmlns:p14="http://schemas.microsoft.com/office/powerpoint/2010/main" val="3105760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271744"/>
          </a:xfrm>
        </p:spPr>
        <p:txBody>
          <a:bodyPr>
            <a:normAutofit/>
          </a:bodyPr>
          <a:lstStyle/>
          <a:p>
            <a:pPr>
              <a:spcBef>
                <a:spcPct val="20000"/>
              </a:spcBef>
              <a:spcAft>
                <a:spcPts val="600"/>
              </a:spcAft>
            </a:pPr>
            <a:r>
              <a:rPr lang="en-US" dirty="0">
                <a:solidFill>
                  <a:srgbClr val="00B0F0"/>
                </a:solidFill>
                <a:latin typeface="IBM Plex Mono SemiBold"/>
              </a:rPr>
              <a:t>Machine Learning Prediction</a:t>
            </a: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299447"/>
            <a:ext cx="8534400" cy="4399678"/>
          </a:xfrm>
        </p:spPr>
        <p:txBody>
          <a:bodyPr>
            <a:normAutofit/>
          </a:bodyPr>
          <a:lstStyle/>
          <a:p>
            <a:pPr>
              <a:buFont typeface="Wingdings" panose="05040102010807070707" pitchFamily="18" charset="2"/>
              <a:buChar char="Ø"/>
            </a:pPr>
            <a:r>
              <a:rPr lang="en-US" dirty="0">
                <a:solidFill>
                  <a:schemeClr val="tx1"/>
                </a:solidFill>
              </a:rPr>
              <a:t>Some Exploratory Data Analysis (EDA) and Training Labels were used to standardize the data and split it into two types of data: training and test.</a:t>
            </a:r>
          </a:p>
          <a:p>
            <a:pPr>
              <a:buClr>
                <a:srgbClr val="FFFFFF"/>
              </a:buClr>
              <a:buFont typeface="Wingdings" panose="05040102010807070707" pitchFamily="18" charset="2"/>
              <a:buChar char="Ø"/>
            </a:pPr>
            <a:r>
              <a:rPr lang="en-US" dirty="0">
                <a:solidFill>
                  <a:schemeClr val="tx1"/>
                </a:solidFill>
              </a:rPr>
              <a:t>We find the best hyperparameter with the help of an SVM, a classification tree, and logistic regression.</a:t>
            </a:r>
          </a:p>
          <a:p>
            <a:pPr>
              <a:buClr>
                <a:srgbClr val="FFFFFF"/>
              </a:buClr>
              <a:buFont typeface="Wingdings,Sans-Serif" panose="05040102010807070707" pitchFamily="18" charset="2"/>
              <a:buChar char="Ø"/>
            </a:pPr>
            <a:r>
              <a:rPr lang="en-US" dirty="0">
                <a:solidFill>
                  <a:schemeClr val="tx1"/>
                </a:solidFill>
              </a:rPr>
              <a:t>Source:</a:t>
            </a:r>
          </a:p>
          <a:p>
            <a:pPr lvl="1">
              <a:buClr>
                <a:srgbClr val="FFFFFF"/>
              </a:buClr>
              <a:buFont typeface="Courier New" panose="05040102010807070707" pitchFamily="18" charset="2"/>
              <a:buChar char="o"/>
            </a:pPr>
            <a:r>
              <a:rPr lang="en-US" dirty="0">
                <a:solidFill>
                  <a:schemeClr val="tx1"/>
                </a:solidFill>
                <a:ea typeface="+mn-lt"/>
                <a:cs typeface="+mn-lt"/>
                <a:hlinkClick r:id="rId2">
                  <a:extLst>
                    <a:ext uri="{A12FA001-AC4F-418D-AE19-62706E023703}">
                      <ahyp:hlinkClr xmlns:ahyp="http://schemas.microsoft.com/office/drawing/2018/hyperlinkcolor" val="tx"/>
                    </a:ext>
                  </a:extLst>
                </a:hlinkClick>
              </a:rPr>
              <a:t>https://github.com/Yosti-Light/SpaceX-capstone/blob/main/SpaceX_Machine%20Learning%20Prediction_Part_5.ipynb</a:t>
            </a:r>
            <a:endParaRPr lang="en-US" dirty="0">
              <a:solidFill>
                <a:schemeClr val="tx1"/>
              </a:solidFill>
            </a:endParaRPr>
          </a:p>
        </p:txBody>
      </p:sp>
    </p:spTree>
    <p:extLst>
      <p:ext uri="{BB962C8B-B14F-4D97-AF65-F5344CB8AC3E}">
        <p14:creationId xmlns:p14="http://schemas.microsoft.com/office/powerpoint/2010/main" val="118053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solidFill>
                  <a:srgbClr val="00B0F0"/>
                </a:solidFill>
                <a:latin typeface="IBM Plex Mono SemiBold"/>
              </a:rPr>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25625"/>
            <a:ext cx="6317931" cy="4351338"/>
          </a:xfrm>
        </p:spPr>
        <p:txBody>
          <a:bodyPr>
            <a:normAutofit/>
          </a:bodyPr>
          <a:lstStyle/>
          <a:p>
            <a:pPr>
              <a:buClr>
                <a:srgbClr val="FFFFFF"/>
              </a:buClr>
              <a:buFont typeface="Wingdings,Sans-Serif"/>
              <a:buChar char="Ø"/>
            </a:pPr>
            <a:r>
              <a:rPr lang="en-US" dirty="0">
                <a:solidFill>
                  <a:schemeClr val="tx1"/>
                </a:solidFill>
              </a:rPr>
              <a:t>Exploratory Data Analysis (EDA) results</a:t>
            </a:r>
          </a:p>
          <a:p>
            <a:pPr>
              <a:buClr>
                <a:srgbClr val="FFFFFF"/>
              </a:buClr>
              <a:buFont typeface="Wingdings,Sans-Serif"/>
              <a:buChar char="Ø"/>
            </a:pPr>
            <a:r>
              <a:rPr lang="en-US" dirty="0">
                <a:solidFill>
                  <a:schemeClr val="tx1"/>
                </a:solidFill>
              </a:rPr>
              <a:t>Interactive dashboard</a:t>
            </a:r>
          </a:p>
          <a:p>
            <a:pPr>
              <a:buClr>
                <a:srgbClr val="FFFFFF"/>
              </a:buClr>
              <a:buFont typeface="Wingdings,Sans-Serif"/>
              <a:buChar char="Ø"/>
            </a:pPr>
            <a:r>
              <a:rPr lang="en-US" dirty="0">
                <a:solidFill>
                  <a:schemeClr val="tx1"/>
                </a:solidFill>
              </a:rPr>
              <a:t>Machine Learning Prediction analysis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571828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fontScale="90000"/>
          </a:bodyPr>
          <a:lstStyle/>
          <a:p>
            <a:pPr>
              <a:spcBef>
                <a:spcPct val="20000"/>
              </a:spcBef>
              <a:spcAft>
                <a:spcPts val="600"/>
              </a:spcAft>
            </a:pPr>
            <a:r>
              <a:rPr lang="en-US" dirty="0">
                <a:solidFill>
                  <a:srgbClr val="00B0F0"/>
                </a:solidFill>
                <a:latin typeface="IBM Plex Mono SemiBold"/>
                <a:ea typeface="+mj-lt"/>
                <a:cs typeface="+mj-lt"/>
              </a:rPr>
              <a:t>EXPLORATORY DATA ANALYSIS (EDA) - Flight Number vs. Payload Mass</a:t>
            </a:r>
            <a:endParaRPr lang="en-US">
              <a:solidFill>
                <a:srgbClr val="00B0F0"/>
              </a:solidFill>
              <a:latin typeface="IBM Plex Mono SemiBold"/>
            </a:endParaRPr>
          </a:p>
        </p:txBody>
      </p:sp>
      <p:pic>
        <p:nvPicPr>
          <p:cNvPr id="4" name="Content Placeholder 3" descr="A graph showing flight number">
            <a:extLst>
              <a:ext uri="{FF2B5EF4-FFF2-40B4-BE49-F238E27FC236}">
                <a16:creationId xmlns:a16="http://schemas.microsoft.com/office/drawing/2014/main" id="{62BED53B-7E4E-6CD4-523C-800E20D3D282}"/>
              </a:ext>
            </a:extLst>
          </p:cNvPr>
          <p:cNvPicPr>
            <a:picLocks noGrp="1" noChangeAspect="1"/>
          </p:cNvPicPr>
          <p:nvPr>
            <p:ph idx="1"/>
          </p:nvPr>
        </p:nvPicPr>
        <p:blipFill>
          <a:blip r:embed="rId2"/>
          <a:stretch>
            <a:fillRect/>
          </a:stretch>
        </p:blipFill>
        <p:spPr>
          <a:xfrm>
            <a:off x="993309" y="3677412"/>
            <a:ext cx="9237662" cy="1811588"/>
          </a:xfrm>
        </p:spPr>
      </p:pic>
      <p:sp>
        <p:nvSpPr>
          <p:cNvPr id="5" name="TextBox 4">
            <a:extLst>
              <a:ext uri="{FF2B5EF4-FFF2-40B4-BE49-F238E27FC236}">
                <a16:creationId xmlns:a16="http://schemas.microsoft.com/office/drawing/2014/main" id="{8E18CD16-8A9C-4199-B304-CEB0A707B5F5}"/>
              </a:ext>
            </a:extLst>
          </p:cNvPr>
          <p:cNvSpPr txBox="1"/>
          <p:nvPr/>
        </p:nvSpPr>
        <p:spPr>
          <a:xfrm>
            <a:off x="675155" y="2210362"/>
            <a:ext cx="986677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t>The higher the flight number, the more likely the first stage will succeed in landing.</a:t>
            </a:r>
          </a:p>
          <a:p>
            <a:pPr marL="285750" indent="-285750">
              <a:buFont typeface="Wingdings"/>
              <a:buChar char="Ø"/>
            </a:pPr>
            <a:r>
              <a:rPr lang="en-US" dirty="0"/>
              <a:t>As the payload mass increases, the first stage is less likely to return.</a:t>
            </a:r>
          </a:p>
          <a:p>
            <a:pPr marL="285750" indent="-285750">
              <a:buFont typeface="Wingdings"/>
              <a:buChar char="Ø"/>
            </a:pPr>
            <a:r>
              <a:rPr lang="en-US" dirty="0"/>
              <a:t>So SpaceX has honed is landing competence over time. Later flights prioritized superior outcomes relating to recovery of the first stage.</a:t>
            </a:r>
          </a:p>
        </p:txBody>
      </p:sp>
    </p:spTree>
    <p:extLst>
      <p:ext uri="{BB962C8B-B14F-4D97-AF65-F5344CB8AC3E}">
        <p14:creationId xmlns:p14="http://schemas.microsoft.com/office/powerpoint/2010/main" val="144359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fontScale="90000"/>
          </a:bodyPr>
          <a:lstStyle/>
          <a:p>
            <a:pPr>
              <a:spcBef>
                <a:spcPct val="20000"/>
              </a:spcBef>
              <a:spcAft>
                <a:spcPts val="600"/>
              </a:spcAft>
            </a:pPr>
            <a:r>
              <a:rPr lang="en-US" dirty="0">
                <a:solidFill>
                  <a:srgbClr val="00B0F0"/>
                </a:solidFill>
                <a:latin typeface="IBM Plex Mono SemiBold"/>
                <a:ea typeface="+mj-lt"/>
                <a:cs typeface="+mj-lt"/>
              </a:rPr>
              <a:t>EXPLORATORY DATA ANALYSIS (EDA) - Flight Number vs. Launch Site</a:t>
            </a:r>
            <a:endParaRPr lang="en-US">
              <a:solidFill>
                <a:srgbClr val="00B0F0"/>
              </a:solidFill>
              <a:latin typeface="IBM Plex Mono SemiBold"/>
            </a:endParaRPr>
          </a:p>
        </p:txBody>
      </p:sp>
      <p:pic>
        <p:nvPicPr>
          <p:cNvPr id="4" name="Content Placeholder 3" descr="A chart of flight number&#10;&#10;Description automatically generated">
            <a:extLst>
              <a:ext uri="{FF2B5EF4-FFF2-40B4-BE49-F238E27FC236}">
                <a16:creationId xmlns:a16="http://schemas.microsoft.com/office/drawing/2014/main" id="{CC7BF7B1-66D4-6CA2-44E8-00DC84A248B5}"/>
              </a:ext>
            </a:extLst>
          </p:cNvPr>
          <p:cNvPicPr>
            <a:picLocks noGrp="1" noChangeAspect="1"/>
          </p:cNvPicPr>
          <p:nvPr>
            <p:ph idx="1"/>
          </p:nvPr>
        </p:nvPicPr>
        <p:blipFill>
          <a:blip r:embed="rId2"/>
          <a:stretch>
            <a:fillRect/>
          </a:stretch>
        </p:blipFill>
        <p:spPr>
          <a:xfrm>
            <a:off x="6579241" y="2487706"/>
            <a:ext cx="4677268" cy="3810000"/>
          </a:xfrm>
        </p:spPr>
      </p:pic>
      <p:sp>
        <p:nvSpPr>
          <p:cNvPr id="3" name="TextBox 2">
            <a:extLst>
              <a:ext uri="{FF2B5EF4-FFF2-40B4-BE49-F238E27FC236}">
                <a16:creationId xmlns:a16="http://schemas.microsoft.com/office/drawing/2014/main" id="{9B80BD68-CAC5-866F-DCE2-1EFBF204455F}"/>
              </a:ext>
            </a:extLst>
          </p:cNvPr>
          <p:cNvSpPr txBox="1"/>
          <p:nvPr/>
        </p:nvSpPr>
        <p:spPr>
          <a:xfrm>
            <a:off x="680758" y="2493308"/>
            <a:ext cx="574021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t>The clustering on this scatter plot could mean that launch sites are accompanying specific flight numbers.</a:t>
            </a:r>
          </a:p>
          <a:p>
            <a:pPr marL="285750" indent="-285750">
              <a:buFont typeface="Wingdings"/>
              <a:buChar char="Ø"/>
            </a:pPr>
            <a:r>
              <a:rPr lang="en-US" dirty="0"/>
              <a:t>Launches from a site like CCAFS SLC-40 might constantly use a certain range of flight numbers while another one like VAFB SLC-4E uses a different range.</a:t>
            </a:r>
          </a:p>
          <a:p>
            <a:pPr marL="285750" indent="-285750">
              <a:buFont typeface="Wingdings"/>
              <a:buChar char="Ø"/>
            </a:pPr>
            <a:r>
              <a:rPr lang="en-US" dirty="0"/>
              <a:t>This could be because of operational practices or mission types.</a:t>
            </a:r>
          </a:p>
        </p:txBody>
      </p:sp>
    </p:spTree>
    <p:extLst>
      <p:ext uri="{BB962C8B-B14F-4D97-AF65-F5344CB8AC3E}">
        <p14:creationId xmlns:p14="http://schemas.microsoft.com/office/powerpoint/2010/main" val="596927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fontScale="90000"/>
          </a:bodyPr>
          <a:lstStyle/>
          <a:p>
            <a:pPr>
              <a:spcBef>
                <a:spcPct val="20000"/>
              </a:spcBef>
              <a:spcAft>
                <a:spcPts val="600"/>
              </a:spcAft>
            </a:pPr>
            <a:r>
              <a:rPr lang="en-US" dirty="0">
                <a:solidFill>
                  <a:srgbClr val="00B0F0"/>
                </a:solidFill>
                <a:latin typeface="IBM Plex Mono SemiBold"/>
                <a:ea typeface="+mj-lt"/>
                <a:cs typeface="+mj-lt"/>
              </a:rPr>
              <a:t>EXPLORATORY DATA ANALYSIS (EDA) - Payload Mass vs. Launch Site</a:t>
            </a:r>
            <a:endParaRPr lang="en-US">
              <a:solidFill>
                <a:srgbClr val="00B0F0"/>
              </a:solidFill>
              <a:latin typeface="IBM Plex Mono SemiBold"/>
            </a:endParaRPr>
          </a:p>
        </p:txBody>
      </p:sp>
      <p:pic>
        <p:nvPicPr>
          <p:cNvPr id="4" name="Content Placeholder 3" descr="A graph with numbers and numbers">
            <a:extLst>
              <a:ext uri="{FF2B5EF4-FFF2-40B4-BE49-F238E27FC236}">
                <a16:creationId xmlns:a16="http://schemas.microsoft.com/office/drawing/2014/main" id="{4642F329-69E2-FEF9-93EB-CD554F66979F}"/>
              </a:ext>
            </a:extLst>
          </p:cNvPr>
          <p:cNvPicPr>
            <a:picLocks noGrp="1" noChangeAspect="1"/>
          </p:cNvPicPr>
          <p:nvPr>
            <p:ph idx="1"/>
          </p:nvPr>
        </p:nvPicPr>
        <p:blipFill>
          <a:blip r:embed="rId2"/>
          <a:stretch>
            <a:fillRect/>
          </a:stretch>
        </p:blipFill>
        <p:spPr>
          <a:xfrm>
            <a:off x="5409382" y="2364441"/>
            <a:ext cx="6210161" cy="3810000"/>
          </a:xfrm>
        </p:spPr>
      </p:pic>
      <p:sp>
        <p:nvSpPr>
          <p:cNvPr id="3" name="TextBox 2">
            <a:extLst>
              <a:ext uri="{FF2B5EF4-FFF2-40B4-BE49-F238E27FC236}">
                <a16:creationId xmlns:a16="http://schemas.microsoft.com/office/drawing/2014/main" id="{979AA9A5-0AD2-C4CA-98D6-0F1802226286}"/>
              </a:ext>
            </a:extLst>
          </p:cNvPr>
          <p:cNvSpPr txBox="1"/>
          <p:nvPr/>
        </p:nvSpPr>
        <p:spPr>
          <a:xfrm>
            <a:off x="680757" y="2364441"/>
            <a:ext cx="438430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t>The payload mass has a crucial role: heavy payloads are clearly linked to a lower likelihood of prosperous first-stage return.</a:t>
            </a:r>
          </a:p>
          <a:p>
            <a:pPr marL="285750" indent="-285750">
              <a:buFont typeface="Wingdings"/>
              <a:buChar char="Ø"/>
            </a:pPr>
            <a:r>
              <a:rPr lang="en-US" dirty="0"/>
              <a:t>If we observe the Payload Mass vs. Launch Site scatter point plot, we can see that VAFB-SLC does not have any rockets launched for mass greater than 10000.</a:t>
            </a:r>
            <a:endParaRPr lang="en-US" cap="all" dirty="0"/>
          </a:p>
        </p:txBody>
      </p:sp>
    </p:spTree>
    <p:extLst>
      <p:ext uri="{BB962C8B-B14F-4D97-AF65-F5344CB8AC3E}">
        <p14:creationId xmlns:p14="http://schemas.microsoft.com/office/powerpoint/2010/main" val="3445719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fontScale="90000"/>
          </a:bodyPr>
          <a:lstStyle/>
          <a:p>
            <a:pPr>
              <a:spcBef>
                <a:spcPct val="20000"/>
              </a:spcBef>
              <a:spcAft>
                <a:spcPts val="600"/>
              </a:spcAft>
            </a:pPr>
            <a:r>
              <a:rPr lang="en-US" dirty="0">
                <a:solidFill>
                  <a:srgbClr val="00B0F0"/>
                </a:solidFill>
                <a:latin typeface="IBM Plex Mono SemiBold"/>
                <a:ea typeface="+mj-lt"/>
                <a:cs typeface="+mj-lt"/>
              </a:rPr>
              <a:t>EXPLORATORY DATA ANALYSIS (EDA) - Success Rate vs. Orbit Type</a:t>
            </a:r>
            <a:endParaRPr lang="en-US">
              <a:solidFill>
                <a:srgbClr val="00B0F0"/>
              </a:solidFill>
              <a:latin typeface="IBM Plex Mono SemiBold"/>
            </a:endParaRPr>
          </a:p>
        </p:txBody>
      </p:sp>
      <p:pic>
        <p:nvPicPr>
          <p:cNvPr id="4" name="Content Placeholder 3">
            <a:extLst>
              <a:ext uri="{FF2B5EF4-FFF2-40B4-BE49-F238E27FC236}">
                <a16:creationId xmlns:a16="http://schemas.microsoft.com/office/drawing/2014/main" id="{697A6576-CDFA-FB89-2F7A-F58B03B41730}"/>
              </a:ext>
            </a:extLst>
          </p:cNvPr>
          <p:cNvPicPr>
            <a:picLocks noGrp="1" noChangeAspect="1"/>
          </p:cNvPicPr>
          <p:nvPr>
            <p:ph idx="1"/>
          </p:nvPr>
        </p:nvPicPr>
        <p:blipFill>
          <a:blip r:embed="rId2"/>
          <a:stretch>
            <a:fillRect/>
          </a:stretch>
        </p:blipFill>
        <p:spPr>
          <a:xfrm>
            <a:off x="683285" y="2531534"/>
            <a:ext cx="4927959" cy="3408830"/>
          </a:xfrm>
        </p:spPr>
      </p:pic>
      <p:sp>
        <p:nvSpPr>
          <p:cNvPr id="5" name="TextBox 4">
            <a:extLst>
              <a:ext uri="{FF2B5EF4-FFF2-40B4-BE49-F238E27FC236}">
                <a16:creationId xmlns:a16="http://schemas.microsoft.com/office/drawing/2014/main" id="{EE51C364-4810-FB8F-5E19-5F52C85660E5}"/>
              </a:ext>
            </a:extLst>
          </p:cNvPr>
          <p:cNvSpPr txBox="1"/>
          <p:nvPr/>
        </p:nvSpPr>
        <p:spPr>
          <a:xfrm>
            <a:off x="5829861" y="2526926"/>
            <a:ext cx="504264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t>Orbits like ES-L1, GEO, HEO, and SSO have a high success rate of 1.0. This could mean that these orbits are correlated with accomplished first-stage landings.</a:t>
            </a:r>
          </a:p>
          <a:p>
            <a:pPr marL="285750" indent="-285750">
              <a:buFont typeface="Wingdings"/>
              <a:buChar char="Ø"/>
            </a:pPr>
            <a:r>
              <a:rPr lang="en-US" dirty="0"/>
              <a:t>However, the SO orbit has a low rate of 0, meaning that suborbital launches are difficult in respect of first-stage recovery.</a:t>
            </a:r>
            <a:endParaRPr lang="en-US"/>
          </a:p>
        </p:txBody>
      </p:sp>
    </p:spTree>
    <p:extLst>
      <p:ext uri="{BB962C8B-B14F-4D97-AF65-F5344CB8AC3E}">
        <p14:creationId xmlns:p14="http://schemas.microsoft.com/office/powerpoint/2010/main" val="92664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fontScale="90000"/>
          </a:bodyPr>
          <a:lstStyle/>
          <a:p>
            <a:pPr>
              <a:spcBef>
                <a:spcPct val="20000"/>
              </a:spcBef>
              <a:spcAft>
                <a:spcPts val="600"/>
              </a:spcAft>
            </a:pPr>
            <a:r>
              <a:rPr lang="en-US" dirty="0">
                <a:solidFill>
                  <a:srgbClr val="00B0F0"/>
                </a:solidFill>
                <a:latin typeface="IBM Plex Mono SemiBold"/>
                <a:ea typeface="+mj-lt"/>
                <a:cs typeface="+mj-lt"/>
              </a:rPr>
              <a:t>EXPLORATORY DATA ANALYSIS (EDA) - Flight Number vs. Orbit Type</a:t>
            </a:r>
            <a:endParaRPr lang="en-US">
              <a:solidFill>
                <a:srgbClr val="00B0F0"/>
              </a:solidFill>
              <a:latin typeface="IBM Plex Mono SemiBold"/>
            </a:endParaRPr>
          </a:p>
        </p:txBody>
      </p:sp>
      <p:pic>
        <p:nvPicPr>
          <p:cNvPr id="4" name="Content Placeholder 3" descr="A screen shot of a graph&#10;&#10;Description automatically generated">
            <a:extLst>
              <a:ext uri="{FF2B5EF4-FFF2-40B4-BE49-F238E27FC236}">
                <a16:creationId xmlns:a16="http://schemas.microsoft.com/office/drawing/2014/main" id="{B7C2D441-DE06-38D1-F35B-FD0102B3F28E}"/>
              </a:ext>
            </a:extLst>
          </p:cNvPr>
          <p:cNvPicPr>
            <a:picLocks noGrp="1" noChangeAspect="1"/>
          </p:cNvPicPr>
          <p:nvPr>
            <p:ph idx="1"/>
          </p:nvPr>
        </p:nvPicPr>
        <p:blipFill>
          <a:blip r:embed="rId2"/>
          <a:stretch>
            <a:fillRect/>
          </a:stretch>
        </p:blipFill>
        <p:spPr>
          <a:xfrm>
            <a:off x="687999" y="2341033"/>
            <a:ext cx="5949472" cy="4114800"/>
          </a:xfrm>
        </p:spPr>
      </p:pic>
      <p:sp>
        <p:nvSpPr>
          <p:cNvPr id="5" name="TextBox 4">
            <a:extLst>
              <a:ext uri="{FF2B5EF4-FFF2-40B4-BE49-F238E27FC236}">
                <a16:creationId xmlns:a16="http://schemas.microsoft.com/office/drawing/2014/main" id="{BA941386-FF00-F730-8D64-8ED80CEA1C64}"/>
              </a:ext>
            </a:extLst>
          </p:cNvPr>
          <p:cNvSpPr txBox="1"/>
          <p:nvPr/>
        </p:nvSpPr>
        <p:spPr>
          <a:xfrm>
            <a:off x="6975661" y="2339227"/>
            <a:ext cx="47625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t>We can see that in an orbit like LEO, the success appears related to the number of flights, although we see that there is no relationship between flight number when in GTO.</a:t>
            </a:r>
            <a:endParaRPr lang="en-US"/>
          </a:p>
        </p:txBody>
      </p:sp>
    </p:spTree>
    <p:extLst>
      <p:ext uri="{BB962C8B-B14F-4D97-AF65-F5344CB8AC3E}">
        <p14:creationId xmlns:p14="http://schemas.microsoft.com/office/powerpoint/2010/main" val="193679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6101152" y="1308496"/>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solidFill>
                  <a:srgbClr val="00B0F0"/>
                </a:solidFill>
                <a:latin typeface="IBM Plex Mono SemiBold"/>
              </a:rPr>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84211" y="1862418"/>
            <a:ext cx="4937655" cy="3615267"/>
          </a:xfrm>
        </p:spPr>
        <p:txBody>
          <a:bodyPr>
            <a:normAutofit fontScale="85000" lnSpcReduction="20000"/>
          </a:bodyPr>
          <a:lstStyle/>
          <a:p>
            <a:pPr>
              <a:buFont typeface="Wingdings" panose="05040102010807070707" pitchFamily="18" charset="2"/>
              <a:buChar char="Ø"/>
            </a:pPr>
            <a:r>
              <a:rPr lang="en-US" sz="2200" dirty="0">
                <a:solidFill>
                  <a:schemeClr val="tx1"/>
                </a:solidFill>
              </a:rPr>
              <a:t>Executive Summary</a:t>
            </a:r>
            <a:endParaRPr lang="en-US" dirty="0"/>
          </a:p>
          <a:p>
            <a:pPr>
              <a:buFont typeface="Wingdings" panose="05040102010807070707" pitchFamily="18" charset="2"/>
              <a:buChar char="Ø"/>
            </a:pPr>
            <a:r>
              <a:rPr lang="en-US" sz="2200" dirty="0">
                <a:solidFill>
                  <a:schemeClr val="tx1"/>
                </a:solidFill>
              </a:rPr>
              <a:t>Introduction</a:t>
            </a:r>
          </a:p>
          <a:p>
            <a:pPr>
              <a:buFont typeface="Wingdings" panose="05040102010807070707" pitchFamily="18" charset="2"/>
              <a:buChar char="Ø"/>
            </a:pPr>
            <a:r>
              <a:rPr lang="en-US" sz="2200" dirty="0">
                <a:solidFill>
                  <a:schemeClr val="tx1"/>
                </a:solidFill>
              </a:rPr>
              <a:t>Methodology</a:t>
            </a:r>
          </a:p>
          <a:p>
            <a:pPr>
              <a:buFont typeface="Wingdings" panose="05040102010807070707" pitchFamily="18" charset="2"/>
              <a:buChar char="Ø"/>
            </a:pPr>
            <a:r>
              <a:rPr lang="en-US" sz="2200" dirty="0">
                <a:solidFill>
                  <a:schemeClr val="tx1"/>
                </a:solidFill>
              </a:rPr>
              <a:t>Results</a:t>
            </a:r>
          </a:p>
          <a:p>
            <a:pPr lvl="1">
              <a:buFont typeface="Wingdings" panose="05040102010807070707" pitchFamily="18" charset="2"/>
              <a:buChar char="Ø"/>
            </a:pPr>
            <a:r>
              <a:rPr lang="en-US" sz="1800" dirty="0">
                <a:solidFill>
                  <a:schemeClr val="tx1"/>
                </a:solidFill>
              </a:rPr>
              <a:t>Visualization – Charts</a:t>
            </a:r>
          </a:p>
          <a:p>
            <a:pPr lvl="1">
              <a:buFont typeface="Wingdings" panose="05040102010807070707" pitchFamily="18" charset="2"/>
              <a:buChar char="Ø"/>
            </a:pPr>
            <a:r>
              <a:rPr lang="en-US" sz="1800" dirty="0">
                <a:solidFill>
                  <a:schemeClr val="tx1"/>
                </a:solidFill>
              </a:rPr>
              <a:t>Dashboard</a:t>
            </a:r>
          </a:p>
          <a:p>
            <a:pPr>
              <a:buFont typeface="Wingdings" panose="05040102010807070707" pitchFamily="18" charset="2"/>
              <a:buChar char="Ø"/>
            </a:pPr>
            <a:r>
              <a:rPr lang="en-US" sz="2200" dirty="0">
                <a:solidFill>
                  <a:schemeClr val="tx1"/>
                </a:solidFill>
              </a:rPr>
              <a:t>Discussion</a:t>
            </a:r>
          </a:p>
          <a:p>
            <a:pPr lvl="1">
              <a:buFont typeface="Wingdings" panose="05040102010807070707" pitchFamily="18" charset="2"/>
              <a:buChar char="Ø"/>
            </a:pPr>
            <a:r>
              <a:rPr lang="en-US" sz="1800" dirty="0">
                <a:solidFill>
                  <a:schemeClr val="tx1"/>
                </a:solidFill>
              </a:rPr>
              <a:t>Findings &amp; Implications</a:t>
            </a:r>
          </a:p>
          <a:p>
            <a:pPr>
              <a:buFont typeface="Wingdings" panose="05040102010807070707" pitchFamily="18" charset="2"/>
              <a:buChar char="Ø"/>
            </a:pPr>
            <a:r>
              <a:rPr lang="en-US" sz="2200" dirty="0">
                <a:solidFill>
                  <a:schemeClr val="tx1"/>
                </a:solidFill>
              </a:rPr>
              <a:t>Conclusion</a:t>
            </a:r>
          </a:p>
          <a:p>
            <a:pPr>
              <a:buFont typeface="Wingdings" panose="05040102010807070707" pitchFamily="18" charset="2"/>
              <a:buChar char="Ø"/>
            </a:pPr>
            <a:r>
              <a:rPr lang="en-US" sz="2200" dirty="0">
                <a:solidFill>
                  <a:schemeClr val="tx1"/>
                </a:solidFill>
              </a:rPr>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4"/>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4"/>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4"/>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8"/>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4"/>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4"/>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4"/>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4"/>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4"/>
              <a:stretch>
                <a:fillRect/>
              </a:stretch>
            </p:blipFill>
            <p:spPr>
              <a:xfrm>
                <a:off x="659088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fontScale="90000"/>
          </a:bodyPr>
          <a:lstStyle/>
          <a:p>
            <a:pPr>
              <a:spcBef>
                <a:spcPct val="20000"/>
              </a:spcBef>
              <a:spcAft>
                <a:spcPts val="600"/>
              </a:spcAft>
            </a:pPr>
            <a:r>
              <a:rPr lang="en-US" dirty="0">
                <a:solidFill>
                  <a:srgbClr val="00B0F0"/>
                </a:solidFill>
                <a:latin typeface="IBM Plex Mono SemiBold"/>
                <a:ea typeface="+mj-lt"/>
                <a:cs typeface="+mj-lt"/>
              </a:rPr>
              <a:t>EXPLORATORY DATA ANALYSIS (EDA) - Payload Mass vs. Orbit Type</a:t>
            </a:r>
            <a:endParaRPr lang="en-US">
              <a:solidFill>
                <a:srgbClr val="00B0F0"/>
              </a:solidFill>
              <a:latin typeface="IBM Plex Mono SemiBold"/>
            </a:endParaRPr>
          </a:p>
        </p:txBody>
      </p:sp>
      <p:pic>
        <p:nvPicPr>
          <p:cNvPr id="4" name="Content Placeholder 3" descr="A screen shot of a graph&#10;&#10;Description automatically generated">
            <a:extLst>
              <a:ext uri="{FF2B5EF4-FFF2-40B4-BE49-F238E27FC236}">
                <a16:creationId xmlns:a16="http://schemas.microsoft.com/office/drawing/2014/main" id="{58652E5D-9DDB-4B10-0D3D-E2AFF3A56905}"/>
              </a:ext>
            </a:extLst>
          </p:cNvPr>
          <p:cNvPicPr>
            <a:picLocks noGrp="1" noChangeAspect="1"/>
          </p:cNvPicPr>
          <p:nvPr>
            <p:ph idx="1"/>
          </p:nvPr>
        </p:nvPicPr>
        <p:blipFill>
          <a:blip r:embed="rId2"/>
          <a:stretch>
            <a:fillRect/>
          </a:stretch>
        </p:blipFill>
        <p:spPr>
          <a:xfrm>
            <a:off x="684463" y="2385857"/>
            <a:ext cx="5911722" cy="4114800"/>
          </a:xfrm>
        </p:spPr>
      </p:pic>
      <p:sp>
        <p:nvSpPr>
          <p:cNvPr id="5" name="TextBox 4">
            <a:extLst>
              <a:ext uri="{FF2B5EF4-FFF2-40B4-BE49-F238E27FC236}">
                <a16:creationId xmlns:a16="http://schemas.microsoft.com/office/drawing/2014/main" id="{DBEC2B01-B002-0A0F-9D63-A0A4592642B7}"/>
              </a:ext>
            </a:extLst>
          </p:cNvPr>
          <p:cNvSpPr txBox="1"/>
          <p:nvPr/>
        </p:nvSpPr>
        <p:spPr>
          <a:xfrm>
            <a:off x="6905624" y="2384051"/>
            <a:ext cx="436188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t>With hefty payload, the landing rates are more optimistic for LEO and ISS despite that GTO cannot be distinguished because both positive and negative landing rates are there.</a:t>
            </a:r>
            <a:endParaRPr lang="en-US"/>
          </a:p>
        </p:txBody>
      </p:sp>
    </p:spTree>
    <p:extLst>
      <p:ext uri="{BB962C8B-B14F-4D97-AF65-F5344CB8AC3E}">
        <p14:creationId xmlns:p14="http://schemas.microsoft.com/office/powerpoint/2010/main" val="3660776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a:bodyPr>
          <a:lstStyle/>
          <a:p>
            <a:pPr>
              <a:spcBef>
                <a:spcPct val="20000"/>
              </a:spcBef>
              <a:spcAft>
                <a:spcPts val="600"/>
              </a:spcAft>
            </a:pPr>
            <a:r>
              <a:rPr lang="en-US" dirty="0">
                <a:solidFill>
                  <a:srgbClr val="00B0F0"/>
                </a:solidFill>
                <a:latin typeface="IBM Plex Mono SemiBold"/>
                <a:ea typeface="+mj-lt"/>
                <a:cs typeface="+mj-lt"/>
              </a:rPr>
              <a:t>EXPLORATORY DATA ANALYSIS (EDA) - SQL</a:t>
            </a:r>
            <a:endParaRPr lang="en-US">
              <a:solidFill>
                <a:srgbClr val="00B0F0"/>
              </a:solidFill>
              <a:latin typeface="IBM Plex Mono SemiBold"/>
            </a:endParaRP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299447"/>
            <a:ext cx="8534400" cy="1654237"/>
          </a:xfrm>
        </p:spPr>
        <p:txBody>
          <a:bodyPr>
            <a:normAutofit/>
          </a:bodyPr>
          <a:lstStyle/>
          <a:p>
            <a:pPr>
              <a:buFont typeface="Wingdings" panose="05040102010807070707" pitchFamily="18" charset="2"/>
              <a:buChar char="Ø"/>
            </a:pPr>
            <a:r>
              <a:rPr lang="en-US" dirty="0">
                <a:solidFill>
                  <a:schemeClr val="tx1"/>
                </a:solidFill>
              </a:rPr>
              <a:t>The query </a:t>
            </a:r>
            <a:r>
              <a:rPr lang="en-US" dirty="0">
                <a:solidFill>
                  <a:schemeClr val="tx1"/>
                </a:solidFill>
                <a:ea typeface="+mn-lt"/>
                <a:cs typeface="+mn-lt"/>
              </a:rPr>
              <a:t>%</a:t>
            </a:r>
            <a:r>
              <a:rPr lang="en-US" dirty="0" err="1">
                <a:solidFill>
                  <a:schemeClr val="tx1"/>
                </a:solidFill>
                <a:ea typeface="+mn-lt"/>
                <a:cs typeface="+mn-lt"/>
              </a:rPr>
              <a:t>sql</a:t>
            </a:r>
            <a:r>
              <a:rPr lang="en-US" dirty="0">
                <a:solidFill>
                  <a:schemeClr val="tx1"/>
                </a:solidFill>
                <a:ea typeface="+mn-lt"/>
                <a:cs typeface="+mn-lt"/>
              </a:rPr>
              <a:t> SELECT DISTINCT LAUNCH_SITE FROM SPACEXTBL </a:t>
            </a:r>
            <a:r>
              <a:rPr lang="en-US" dirty="0">
                <a:solidFill>
                  <a:schemeClr val="tx1"/>
                </a:solidFill>
              </a:rPr>
              <a:t>displays the names of the unique launch sites.</a:t>
            </a:r>
          </a:p>
        </p:txBody>
      </p:sp>
      <p:sp>
        <p:nvSpPr>
          <p:cNvPr id="5" name="Content Placeholder 2">
            <a:extLst>
              <a:ext uri="{FF2B5EF4-FFF2-40B4-BE49-F238E27FC236}">
                <a16:creationId xmlns:a16="http://schemas.microsoft.com/office/drawing/2014/main" id="{7BE71793-C54E-635A-002D-4A6F0DC9BAF0}"/>
              </a:ext>
            </a:extLst>
          </p:cNvPr>
          <p:cNvSpPr txBox="1">
            <a:spLocks/>
          </p:cNvSpPr>
          <p:nvPr/>
        </p:nvSpPr>
        <p:spPr>
          <a:xfrm>
            <a:off x="690936" y="4513729"/>
            <a:ext cx="8534400" cy="165423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anose="05040102010807070707" pitchFamily="18" charset="2"/>
              <a:buChar char="Ø"/>
            </a:pPr>
            <a:r>
              <a:rPr lang="en-US" dirty="0">
                <a:solidFill>
                  <a:schemeClr val="tx1"/>
                </a:solidFill>
              </a:rPr>
              <a:t>The query </a:t>
            </a:r>
            <a:r>
              <a:rPr lang="en-US" dirty="0">
                <a:solidFill>
                  <a:schemeClr val="tx1"/>
                </a:solidFill>
                <a:ea typeface="+mn-lt"/>
                <a:cs typeface="+mn-lt"/>
              </a:rPr>
              <a:t>%</a:t>
            </a:r>
            <a:r>
              <a:rPr lang="en-US" dirty="0" err="1">
                <a:solidFill>
                  <a:schemeClr val="tx1"/>
                </a:solidFill>
                <a:ea typeface="+mn-lt"/>
                <a:cs typeface="+mn-lt"/>
              </a:rPr>
              <a:t>sql</a:t>
            </a:r>
            <a:r>
              <a:rPr lang="en-US" dirty="0">
                <a:solidFill>
                  <a:schemeClr val="tx1"/>
                </a:solidFill>
                <a:ea typeface="+mn-lt"/>
                <a:cs typeface="+mn-lt"/>
              </a:rPr>
              <a:t> SELECT LAUNCH_SITE FROM SPACEXTBL WHERE LAUNCH_SITE LIKE 'CCA%' LIMIT 5 displays five records with launch sites that begin with the string 'CCA'.</a:t>
            </a:r>
            <a:endParaRPr lang="en-US" dirty="0">
              <a:solidFill>
                <a:schemeClr val="tx1"/>
              </a:solidFill>
            </a:endParaRPr>
          </a:p>
        </p:txBody>
      </p:sp>
      <p:pic>
        <p:nvPicPr>
          <p:cNvPr id="7" name="Picture 6" descr="A screenshot of a phone&#10;&#10;Description automatically generated">
            <a:extLst>
              <a:ext uri="{FF2B5EF4-FFF2-40B4-BE49-F238E27FC236}">
                <a16:creationId xmlns:a16="http://schemas.microsoft.com/office/drawing/2014/main" id="{0B60ED0D-F632-CEA7-ED5A-9DD62904CEDD}"/>
              </a:ext>
            </a:extLst>
          </p:cNvPr>
          <p:cNvPicPr>
            <a:picLocks noChangeAspect="1"/>
          </p:cNvPicPr>
          <p:nvPr/>
        </p:nvPicPr>
        <p:blipFill>
          <a:blip r:embed="rId2"/>
          <a:stretch>
            <a:fillRect/>
          </a:stretch>
        </p:blipFill>
        <p:spPr>
          <a:xfrm>
            <a:off x="9219080" y="2187107"/>
            <a:ext cx="1340224" cy="1766608"/>
          </a:xfrm>
          <a:prstGeom prst="rect">
            <a:avLst/>
          </a:prstGeom>
        </p:spPr>
      </p:pic>
      <p:pic>
        <p:nvPicPr>
          <p:cNvPr id="4" name="Picture 3" descr="A group of black text&#10;&#10;Description automatically generated">
            <a:extLst>
              <a:ext uri="{FF2B5EF4-FFF2-40B4-BE49-F238E27FC236}">
                <a16:creationId xmlns:a16="http://schemas.microsoft.com/office/drawing/2014/main" id="{C313609E-AAA2-F8F3-D143-0AE569FFB0DA}"/>
              </a:ext>
            </a:extLst>
          </p:cNvPr>
          <p:cNvPicPr>
            <a:picLocks noChangeAspect="1"/>
          </p:cNvPicPr>
          <p:nvPr/>
        </p:nvPicPr>
        <p:blipFill>
          <a:blip r:embed="rId3"/>
          <a:stretch>
            <a:fillRect/>
          </a:stretch>
        </p:blipFill>
        <p:spPr>
          <a:xfrm>
            <a:off x="9345986" y="4238625"/>
            <a:ext cx="1209675" cy="2190750"/>
          </a:xfrm>
          <a:prstGeom prst="rect">
            <a:avLst/>
          </a:prstGeom>
        </p:spPr>
      </p:pic>
    </p:spTree>
    <p:extLst>
      <p:ext uri="{BB962C8B-B14F-4D97-AF65-F5344CB8AC3E}">
        <p14:creationId xmlns:p14="http://schemas.microsoft.com/office/powerpoint/2010/main" val="3393785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a:bodyPr>
          <a:lstStyle/>
          <a:p>
            <a:pPr>
              <a:spcBef>
                <a:spcPct val="20000"/>
              </a:spcBef>
              <a:spcAft>
                <a:spcPts val="600"/>
              </a:spcAft>
            </a:pPr>
            <a:r>
              <a:rPr lang="en-US" dirty="0">
                <a:solidFill>
                  <a:srgbClr val="00B0F0"/>
                </a:solidFill>
                <a:latin typeface="IBM Plex Mono SemiBold"/>
                <a:ea typeface="+mj-lt"/>
                <a:cs typeface="+mj-lt"/>
              </a:rPr>
              <a:t>EXPLORATORY DATA ANALYSIS (EDA) - SQL</a:t>
            </a:r>
            <a:endParaRPr lang="en-US">
              <a:solidFill>
                <a:srgbClr val="00B0F0"/>
              </a:solidFill>
              <a:latin typeface="IBM Plex Mono SemiBold"/>
            </a:endParaRP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299447"/>
            <a:ext cx="6338047" cy="925855"/>
          </a:xfrm>
        </p:spPr>
        <p:txBody>
          <a:bodyPr>
            <a:normAutofit lnSpcReduction="10000"/>
          </a:bodyPr>
          <a:lstStyle/>
          <a:p>
            <a:pPr>
              <a:buFont typeface="Wingdings" panose="05040102010807070707" pitchFamily="18" charset="2"/>
              <a:buChar char="Ø"/>
            </a:pPr>
            <a:r>
              <a:rPr lang="en-US" sz="1400" dirty="0">
                <a:solidFill>
                  <a:schemeClr val="tx1"/>
                </a:solidFill>
              </a:rPr>
              <a:t>The query </a:t>
            </a:r>
            <a:r>
              <a:rPr lang="en-US" sz="1400" dirty="0">
                <a:solidFill>
                  <a:schemeClr val="tx1"/>
                </a:solidFill>
                <a:ea typeface="+mn-lt"/>
                <a:cs typeface="+mn-lt"/>
              </a:rPr>
              <a:t>%</a:t>
            </a:r>
            <a:r>
              <a:rPr lang="en-US" sz="1400" err="1">
                <a:solidFill>
                  <a:schemeClr val="tx1"/>
                </a:solidFill>
                <a:ea typeface="+mn-lt"/>
                <a:cs typeface="+mn-lt"/>
              </a:rPr>
              <a:t>sql</a:t>
            </a:r>
            <a:r>
              <a:rPr lang="en-US" sz="1400" dirty="0">
                <a:solidFill>
                  <a:schemeClr val="tx1"/>
                </a:solidFill>
                <a:ea typeface="+mn-lt"/>
                <a:cs typeface="+mn-lt"/>
              </a:rPr>
              <a:t> SELECT SUM(PAYLOAD_MASS__KG_) AS TOTAL_PAYLOAD_MASS FROM SPACEXTBL WHERE CUSTOMER = 'NASA (CRS)' displays the total payload mass carried by boosters launched by NASA (CRS).</a:t>
            </a:r>
          </a:p>
        </p:txBody>
      </p:sp>
      <p:sp>
        <p:nvSpPr>
          <p:cNvPr id="5" name="Content Placeholder 2">
            <a:extLst>
              <a:ext uri="{FF2B5EF4-FFF2-40B4-BE49-F238E27FC236}">
                <a16:creationId xmlns:a16="http://schemas.microsoft.com/office/drawing/2014/main" id="{7BE71793-C54E-635A-002D-4A6F0DC9BAF0}"/>
              </a:ext>
            </a:extLst>
          </p:cNvPr>
          <p:cNvSpPr txBox="1">
            <a:spLocks/>
          </p:cNvSpPr>
          <p:nvPr/>
        </p:nvSpPr>
        <p:spPr>
          <a:xfrm>
            <a:off x="679730" y="3594847"/>
            <a:ext cx="6349253" cy="10603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anose="05040102010807070707" pitchFamily="18" charset="2"/>
              <a:buChar char="Ø"/>
            </a:pPr>
            <a:r>
              <a:rPr lang="en-US" sz="1400" dirty="0">
                <a:solidFill>
                  <a:schemeClr val="tx1"/>
                </a:solidFill>
              </a:rPr>
              <a:t>The query </a:t>
            </a:r>
            <a:r>
              <a:rPr lang="en-US" sz="1400" dirty="0">
                <a:solidFill>
                  <a:schemeClr val="tx1"/>
                </a:solidFill>
                <a:ea typeface="+mn-lt"/>
                <a:cs typeface="+mn-lt"/>
              </a:rPr>
              <a:t>%</a:t>
            </a:r>
            <a:r>
              <a:rPr lang="en-US" sz="1400" err="1">
                <a:solidFill>
                  <a:schemeClr val="tx1"/>
                </a:solidFill>
                <a:ea typeface="+mn-lt"/>
                <a:cs typeface="+mn-lt"/>
              </a:rPr>
              <a:t>sql</a:t>
            </a:r>
            <a:r>
              <a:rPr lang="en-US" sz="1400" dirty="0">
                <a:solidFill>
                  <a:schemeClr val="tx1"/>
                </a:solidFill>
                <a:ea typeface="+mn-lt"/>
                <a:cs typeface="+mn-lt"/>
              </a:rPr>
              <a:t> SELECT AVG(PAYLOAD_MASS__KG_) AS AVERAGE_PAYLOAD_MASS FROM SPACEXTBL WHERE BOOSTER_VERSION = 'F9 v1.1' displays the average payload mass brought by booster version F9 v.11.</a:t>
            </a:r>
            <a:endParaRPr lang="en-US" sz="1400" dirty="0">
              <a:solidFill>
                <a:schemeClr val="tx1"/>
              </a:solidFill>
            </a:endParaRPr>
          </a:p>
        </p:txBody>
      </p:sp>
      <p:sp>
        <p:nvSpPr>
          <p:cNvPr id="4" name="Content Placeholder 2">
            <a:extLst>
              <a:ext uri="{FF2B5EF4-FFF2-40B4-BE49-F238E27FC236}">
                <a16:creationId xmlns:a16="http://schemas.microsoft.com/office/drawing/2014/main" id="{CC5EF4C0-F4C3-EFA1-1145-6C4CC497F13F}"/>
              </a:ext>
            </a:extLst>
          </p:cNvPr>
          <p:cNvSpPr txBox="1">
            <a:spLocks/>
          </p:cNvSpPr>
          <p:nvPr/>
        </p:nvSpPr>
        <p:spPr>
          <a:xfrm>
            <a:off x="679730" y="4973170"/>
            <a:ext cx="6349253" cy="10603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anose="05040102010807070707" pitchFamily="18" charset="2"/>
              <a:buChar char="Ø"/>
            </a:pPr>
            <a:r>
              <a:rPr lang="en-US" sz="1400" dirty="0">
                <a:solidFill>
                  <a:schemeClr val="tx1"/>
                </a:solidFill>
              </a:rPr>
              <a:t>The query </a:t>
            </a:r>
            <a:r>
              <a:rPr lang="en-US" sz="1400" dirty="0">
                <a:solidFill>
                  <a:schemeClr val="tx1"/>
                </a:solidFill>
                <a:ea typeface="+mn-lt"/>
                <a:cs typeface="+mn-lt"/>
              </a:rPr>
              <a:t>%</a:t>
            </a:r>
            <a:r>
              <a:rPr lang="en-US" sz="1400" dirty="0" err="1">
                <a:solidFill>
                  <a:schemeClr val="tx1"/>
                </a:solidFill>
                <a:ea typeface="+mn-lt"/>
                <a:cs typeface="+mn-lt"/>
              </a:rPr>
              <a:t>sql</a:t>
            </a:r>
            <a:r>
              <a:rPr lang="en-US" sz="1400" dirty="0">
                <a:solidFill>
                  <a:schemeClr val="tx1"/>
                </a:solidFill>
                <a:ea typeface="+mn-lt"/>
                <a:cs typeface="+mn-lt"/>
              </a:rPr>
              <a:t> SELECT min(date) FROM SPACEXTBL where "</a:t>
            </a:r>
            <a:r>
              <a:rPr lang="en-US" sz="1400" dirty="0" err="1">
                <a:solidFill>
                  <a:schemeClr val="tx1"/>
                </a:solidFill>
                <a:ea typeface="+mn-lt"/>
                <a:cs typeface="+mn-lt"/>
              </a:rPr>
              <a:t>Landing_Outcome</a:t>
            </a:r>
            <a:r>
              <a:rPr lang="en-US" sz="1400" dirty="0">
                <a:solidFill>
                  <a:schemeClr val="tx1"/>
                </a:solidFill>
                <a:ea typeface="+mn-lt"/>
                <a:cs typeface="+mn-lt"/>
              </a:rPr>
              <a:t>"='Success (ground pad)' lists the date when the first successful landing outcome in ground pad was attained.</a:t>
            </a:r>
          </a:p>
        </p:txBody>
      </p:sp>
      <p:pic>
        <p:nvPicPr>
          <p:cNvPr id="6" name="Picture 5" descr="A close up of a sign&#10;&#10;Description automatically generated">
            <a:extLst>
              <a:ext uri="{FF2B5EF4-FFF2-40B4-BE49-F238E27FC236}">
                <a16:creationId xmlns:a16="http://schemas.microsoft.com/office/drawing/2014/main" id="{835DC122-B733-28A1-4E72-4C29F6E1BE1F}"/>
              </a:ext>
            </a:extLst>
          </p:cNvPr>
          <p:cNvPicPr>
            <a:picLocks noChangeAspect="1"/>
          </p:cNvPicPr>
          <p:nvPr/>
        </p:nvPicPr>
        <p:blipFill>
          <a:blip r:embed="rId2"/>
          <a:stretch>
            <a:fillRect/>
          </a:stretch>
        </p:blipFill>
        <p:spPr>
          <a:xfrm>
            <a:off x="7628684" y="2415428"/>
            <a:ext cx="2066925" cy="704850"/>
          </a:xfrm>
          <a:prstGeom prst="rect">
            <a:avLst/>
          </a:prstGeom>
        </p:spPr>
      </p:pic>
      <p:pic>
        <p:nvPicPr>
          <p:cNvPr id="7" name="Picture 6" descr="A close up of a sign&#10;&#10;Description automatically generated">
            <a:extLst>
              <a:ext uri="{FF2B5EF4-FFF2-40B4-BE49-F238E27FC236}">
                <a16:creationId xmlns:a16="http://schemas.microsoft.com/office/drawing/2014/main" id="{57283CE7-C582-9DA4-FED3-C4F1AABBE201}"/>
              </a:ext>
            </a:extLst>
          </p:cNvPr>
          <p:cNvPicPr>
            <a:picLocks noChangeAspect="1"/>
          </p:cNvPicPr>
          <p:nvPr/>
        </p:nvPicPr>
        <p:blipFill>
          <a:blip r:embed="rId3"/>
          <a:stretch>
            <a:fillRect/>
          </a:stretch>
        </p:blipFill>
        <p:spPr>
          <a:xfrm>
            <a:off x="7624762" y="3752290"/>
            <a:ext cx="2276475" cy="742950"/>
          </a:xfrm>
          <a:prstGeom prst="rect">
            <a:avLst/>
          </a:prstGeom>
        </p:spPr>
      </p:pic>
      <p:pic>
        <p:nvPicPr>
          <p:cNvPr id="8" name="Picture 7" descr="A close up of a number&#10;&#10;Description automatically generated">
            <a:extLst>
              <a:ext uri="{FF2B5EF4-FFF2-40B4-BE49-F238E27FC236}">
                <a16:creationId xmlns:a16="http://schemas.microsoft.com/office/drawing/2014/main" id="{0CD92246-8829-2B25-8B6D-DAAE89C4548A}"/>
              </a:ext>
            </a:extLst>
          </p:cNvPr>
          <p:cNvPicPr>
            <a:picLocks noChangeAspect="1"/>
          </p:cNvPicPr>
          <p:nvPr/>
        </p:nvPicPr>
        <p:blipFill>
          <a:blip r:embed="rId4"/>
          <a:stretch>
            <a:fillRect/>
          </a:stretch>
        </p:blipFill>
        <p:spPr>
          <a:xfrm>
            <a:off x="8146396" y="5163951"/>
            <a:ext cx="1076325" cy="676275"/>
          </a:xfrm>
          <a:prstGeom prst="rect">
            <a:avLst/>
          </a:prstGeom>
        </p:spPr>
      </p:pic>
    </p:spTree>
    <p:extLst>
      <p:ext uri="{BB962C8B-B14F-4D97-AF65-F5344CB8AC3E}">
        <p14:creationId xmlns:p14="http://schemas.microsoft.com/office/powerpoint/2010/main" val="258650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a:bodyPr>
          <a:lstStyle/>
          <a:p>
            <a:pPr>
              <a:spcBef>
                <a:spcPct val="20000"/>
              </a:spcBef>
              <a:spcAft>
                <a:spcPts val="600"/>
              </a:spcAft>
            </a:pPr>
            <a:r>
              <a:rPr lang="en-US" dirty="0">
                <a:solidFill>
                  <a:srgbClr val="00B0F0"/>
                </a:solidFill>
                <a:latin typeface="IBM Plex Mono SemiBold"/>
                <a:ea typeface="+mj-lt"/>
                <a:cs typeface="+mj-lt"/>
              </a:rPr>
              <a:t>EXPLORATORY DATA ANALYSIS (EDA) - SQL</a:t>
            </a:r>
            <a:endParaRPr lang="en-US" dirty="0">
              <a:solidFill>
                <a:srgbClr val="00B0F0"/>
              </a:solidFill>
              <a:latin typeface="IBM Plex Mono SemiBold"/>
            </a:endParaRP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209800"/>
            <a:ext cx="6853517" cy="2068854"/>
          </a:xfrm>
        </p:spPr>
        <p:txBody>
          <a:bodyPr vert="horz" lIns="91440" tIns="45720" rIns="91440" bIns="45720" rtlCol="0" anchor="ctr">
            <a:noAutofit/>
          </a:bodyPr>
          <a:lstStyle/>
          <a:p>
            <a:pPr>
              <a:buFont typeface="Wingdings" panose="05040102010807070707" pitchFamily="18" charset="2"/>
              <a:buChar char="Ø"/>
            </a:pPr>
            <a:r>
              <a:rPr lang="en-US" sz="1800" dirty="0">
                <a:solidFill>
                  <a:schemeClr val="tx1"/>
                </a:solidFill>
              </a:rPr>
              <a:t>The query </a:t>
            </a:r>
            <a:r>
              <a:rPr lang="en-US" sz="1800" dirty="0">
                <a:solidFill>
                  <a:schemeClr val="tx1"/>
                </a:solidFill>
                <a:ea typeface="+mn-lt"/>
                <a:cs typeface="+mn-lt"/>
              </a:rPr>
              <a:t>%</a:t>
            </a:r>
            <a:r>
              <a:rPr lang="en-US" sz="1800" err="1">
                <a:solidFill>
                  <a:schemeClr val="tx1"/>
                </a:solidFill>
                <a:ea typeface="+mn-lt"/>
                <a:cs typeface="+mn-lt"/>
              </a:rPr>
              <a:t>sql</a:t>
            </a:r>
            <a:r>
              <a:rPr lang="en-US" sz="1800" dirty="0">
                <a:solidFill>
                  <a:schemeClr val="tx1"/>
                </a:solidFill>
                <a:ea typeface="+mn-lt"/>
                <a:cs typeface="+mn-lt"/>
              </a:rPr>
              <a:t> SELECT BOOSTER_VERSION FROM SPACEXTBL WHERE ("</a:t>
            </a:r>
            <a:r>
              <a:rPr lang="en-US" sz="1800" err="1">
                <a:solidFill>
                  <a:schemeClr val="tx1"/>
                </a:solidFill>
                <a:ea typeface="+mn-lt"/>
                <a:cs typeface="+mn-lt"/>
              </a:rPr>
              <a:t>Landing_Outcome</a:t>
            </a:r>
            <a:r>
              <a:rPr lang="en-US" sz="1800" dirty="0">
                <a:solidFill>
                  <a:schemeClr val="tx1"/>
                </a:solidFill>
                <a:ea typeface="+mn-lt"/>
                <a:cs typeface="+mn-lt"/>
              </a:rPr>
              <a:t>" = 'Success (drone ship)') AND (PAYLOAD_MASS__KG_ BETWEEN 4000 AND 6000) lists the names of the boosters that succeeded in drone ship and have payload mass greater than 4000 but less than 6000.</a:t>
            </a:r>
            <a:endParaRPr lang="en-US" sz="1800" dirty="0">
              <a:solidFill>
                <a:schemeClr val="tx1"/>
              </a:solidFill>
            </a:endParaRPr>
          </a:p>
        </p:txBody>
      </p:sp>
      <p:sp>
        <p:nvSpPr>
          <p:cNvPr id="5" name="Content Placeholder 2">
            <a:extLst>
              <a:ext uri="{FF2B5EF4-FFF2-40B4-BE49-F238E27FC236}">
                <a16:creationId xmlns:a16="http://schemas.microsoft.com/office/drawing/2014/main" id="{7BE71793-C54E-635A-002D-4A6F0DC9BAF0}"/>
              </a:ext>
            </a:extLst>
          </p:cNvPr>
          <p:cNvSpPr txBox="1">
            <a:spLocks/>
          </p:cNvSpPr>
          <p:nvPr/>
        </p:nvSpPr>
        <p:spPr>
          <a:xfrm>
            <a:off x="679730" y="4648199"/>
            <a:ext cx="6864723" cy="1530972"/>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 panose="05040102010807070707" pitchFamily="18" charset="2"/>
              <a:buChar char="Ø"/>
            </a:pPr>
            <a:r>
              <a:rPr lang="en-US" sz="1800" dirty="0">
                <a:solidFill>
                  <a:schemeClr val="tx1"/>
                </a:solidFill>
              </a:rPr>
              <a:t>The query </a:t>
            </a:r>
            <a:r>
              <a:rPr lang="en-US" sz="1800" dirty="0">
                <a:solidFill>
                  <a:schemeClr val="tx1"/>
                </a:solidFill>
                <a:ea typeface="+mn-lt"/>
                <a:cs typeface="+mn-lt"/>
              </a:rPr>
              <a:t>%</a:t>
            </a:r>
            <a:r>
              <a:rPr lang="en-US" sz="1800" err="1">
                <a:solidFill>
                  <a:schemeClr val="tx1"/>
                </a:solidFill>
                <a:ea typeface="+mn-lt"/>
                <a:cs typeface="+mn-lt"/>
              </a:rPr>
              <a:t>sql</a:t>
            </a:r>
            <a:r>
              <a:rPr lang="en-US" sz="1800" dirty="0">
                <a:solidFill>
                  <a:schemeClr val="tx1"/>
                </a:solidFill>
                <a:ea typeface="+mn-lt"/>
                <a:cs typeface="+mn-lt"/>
              </a:rPr>
              <a:t> SELECT MISSION_OUTCOME, COUNT(MISSION_OUTCOME) AS TOTAL_NUMBER FROM SPACEXTBL GROUP BY MISSION_OUTCOME lists the total number of successful and failure mission outcomes.</a:t>
            </a:r>
            <a:endParaRPr lang="en-US" sz="1800" dirty="0">
              <a:solidFill>
                <a:schemeClr val="tx1"/>
              </a:solidFill>
            </a:endParaRPr>
          </a:p>
        </p:txBody>
      </p:sp>
      <p:pic>
        <p:nvPicPr>
          <p:cNvPr id="6" name="Picture 5" descr="A screenshot of a phone&#10;&#10;Description automatically generated">
            <a:extLst>
              <a:ext uri="{FF2B5EF4-FFF2-40B4-BE49-F238E27FC236}">
                <a16:creationId xmlns:a16="http://schemas.microsoft.com/office/drawing/2014/main" id="{F411FC0C-6C8F-C209-BA33-33F61721EE14}"/>
              </a:ext>
            </a:extLst>
          </p:cNvPr>
          <p:cNvPicPr>
            <a:picLocks noChangeAspect="1"/>
          </p:cNvPicPr>
          <p:nvPr/>
        </p:nvPicPr>
        <p:blipFill>
          <a:blip r:embed="rId2"/>
          <a:stretch>
            <a:fillRect/>
          </a:stretch>
        </p:blipFill>
        <p:spPr>
          <a:xfrm>
            <a:off x="8460441" y="2199995"/>
            <a:ext cx="1524000" cy="200977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3EA5E72-CBDC-1EAD-21EA-60E07E147B97}"/>
              </a:ext>
            </a:extLst>
          </p:cNvPr>
          <p:cNvPicPr>
            <a:picLocks noChangeAspect="1"/>
          </p:cNvPicPr>
          <p:nvPr/>
        </p:nvPicPr>
        <p:blipFill>
          <a:blip r:embed="rId3"/>
          <a:stretch>
            <a:fillRect/>
          </a:stretch>
        </p:blipFill>
        <p:spPr>
          <a:xfrm>
            <a:off x="7679671" y="4540344"/>
            <a:ext cx="3343275" cy="1744196"/>
          </a:xfrm>
          <a:prstGeom prst="rect">
            <a:avLst/>
          </a:prstGeom>
        </p:spPr>
      </p:pic>
    </p:spTree>
    <p:extLst>
      <p:ext uri="{BB962C8B-B14F-4D97-AF65-F5344CB8AC3E}">
        <p14:creationId xmlns:p14="http://schemas.microsoft.com/office/powerpoint/2010/main" val="58212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a:bodyPr>
          <a:lstStyle/>
          <a:p>
            <a:pPr>
              <a:spcBef>
                <a:spcPct val="20000"/>
              </a:spcBef>
              <a:spcAft>
                <a:spcPts val="600"/>
              </a:spcAft>
            </a:pPr>
            <a:r>
              <a:rPr lang="en-US" dirty="0">
                <a:solidFill>
                  <a:srgbClr val="00B0F0"/>
                </a:solidFill>
                <a:latin typeface="IBM Plex Mono SemiBold"/>
                <a:ea typeface="+mj-lt"/>
                <a:cs typeface="+mj-lt"/>
              </a:rPr>
              <a:t>EXPLORATORY DATA ANALYSIS (EDA) - SQL</a:t>
            </a:r>
            <a:endParaRPr lang="en-US">
              <a:solidFill>
                <a:srgbClr val="00B0F0"/>
              </a:solidFill>
              <a:latin typeface="IBM Plex Mono SemiBold"/>
            </a:endParaRP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198595"/>
            <a:ext cx="6853517" cy="3973853"/>
          </a:xfrm>
        </p:spPr>
        <p:txBody>
          <a:bodyPr vert="horz" lIns="91440" tIns="45720" rIns="91440" bIns="45720" rtlCol="0" anchor="ctr">
            <a:noAutofit/>
          </a:bodyPr>
          <a:lstStyle/>
          <a:p>
            <a:pPr>
              <a:buFont typeface="Wingdings,Sans-Serif" panose="05040102010807070707" pitchFamily="18" charset="2"/>
              <a:buChar char="Ø"/>
            </a:pPr>
            <a:r>
              <a:rPr lang="en-US" dirty="0">
                <a:solidFill>
                  <a:schemeClr val="tx1"/>
                </a:solidFill>
              </a:rPr>
              <a:t>The query %</a:t>
            </a:r>
            <a:r>
              <a:rPr lang="en-US" err="1">
                <a:solidFill>
                  <a:schemeClr val="tx1"/>
                </a:solidFill>
              </a:rPr>
              <a:t>sql</a:t>
            </a:r>
            <a:r>
              <a:rPr lang="en-US" dirty="0">
                <a:solidFill>
                  <a:schemeClr val="tx1"/>
                </a:solidFill>
              </a:rPr>
              <a:t> SELECT DISTINCT(BOOSTER_VERSION) FROM SPACEXTBL WHERE PAYLOAD_MASS__KG_ =(SELECT MAX(PAYLOAD_MASS__KG_) FROM SPACEXTBL) lists the names of the booster versions which have carried the maximum payload mass.</a:t>
            </a:r>
          </a:p>
        </p:txBody>
      </p:sp>
      <p:pic>
        <p:nvPicPr>
          <p:cNvPr id="4" name="Picture 3" descr="A screenshot of a phone&#10;&#10;Description automatically generated">
            <a:extLst>
              <a:ext uri="{FF2B5EF4-FFF2-40B4-BE49-F238E27FC236}">
                <a16:creationId xmlns:a16="http://schemas.microsoft.com/office/drawing/2014/main" id="{C638086F-6803-F9F0-9A38-F0F7CCDB9AD9}"/>
              </a:ext>
            </a:extLst>
          </p:cNvPr>
          <p:cNvPicPr>
            <a:picLocks noChangeAspect="1"/>
          </p:cNvPicPr>
          <p:nvPr/>
        </p:nvPicPr>
        <p:blipFill>
          <a:blip r:embed="rId2"/>
          <a:stretch>
            <a:fillRect/>
          </a:stretch>
        </p:blipFill>
        <p:spPr>
          <a:xfrm>
            <a:off x="8199141" y="2055158"/>
            <a:ext cx="1374248" cy="4114800"/>
          </a:xfrm>
          <a:prstGeom prst="rect">
            <a:avLst/>
          </a:prstGeom>
        </p:spPr>
      </p:pic>
    </p:spTree>
    <p:extLst>
      <p:ext uri="{BB962C8B-B14F-4D97-AF65-F5344CB8AC3E}">
        <p14:creationId xmlns:p14="http://schemas.microsoft.com/office/powerpoint/2010/main" val="2080177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a:bodyPr>
          <a:lstStyle/>
          <a:p>
            <a:pPr>
              <a:spcBef>
                <a:spcPct val="20000"/>
              </a:spcBef>
              <a:spcAft>
                <a:spcPts val="600"/>
              </a:spcAft>
            </a:pPr>
            <a:r>
              <a:rPr lang="en-US" dirty="0">
                <a:solidFill>
                  <a:srgbClr val="00B0F0"/>
                </a:solidFill>
                <a:latin typeface="IBM Plex Mono SemiBold"/>
                <a:ea typeface="+mj-lt"/>
                <a:cs typeface="+mj-lt"/>
              </a:rPr>
              <a:t>EXPLORATORY DATA ANALYSIS (EDA) - SQL</a:t>
            </a:r>
            <a:endParaRPr lang="en-US">
              <a:solidFill>
                <a:srgbClr val="00B0F0"/>
              </a:solidFill>
              <a:latin typeface="IBM Plex Mono SemiBold"/>
            </a:endParaRP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198595"/>
            <a:ext cx="6853517" cy="1732677"/>
          </a:xfrm>
        </p:spPr>
        <p:txBody>
          <a:bodyPr vert="horz" lIns="91440" tIns="45720" rIns="91440" bIns="45720" rtlCol="0" anchor="ctr">
            <a:noAutofit/>
          </a:bodyPr>
          <a:lstStyle/>
          <a:p>
            <a:pPr>
              <a:buFont typeface="Wingdings,Sans-Serif" panose="05040102010807070707" pitchFamily="18" charset="2"/>
              <a:buChar char="Ø"/>
            </a:pPr>
            <a:r>
              <a:rPr lang="en-US" sz="1400" dirty="0">
                <a:solidFill>
                  <a:schemeClr val="tx1"/>
                </a:solidFill>
              </a:rPr>
              <a:t>The query %</a:t>
            </a:r>
            <a:r>
              <a:rPr lang="en-US" sz="1400" err="1">
                <a:solidFill>
                  <a:schemeClr val="tx1"/>
                </a:solidFill>
              </a:rPr>
              <a:t>sql</a:t>
            </a:r>
            <a:r>
              <a:rPr lang="en-US" sz="1400" dirty="0">
                <a:solidFill>
                  <a:schemeClr val="tx1"/>
                </a:solidFill>
              </a:rPr>
              <a:t> </a:t>
            </a:r>
            <a:r>
              <a:rPr lang="en-US" sz="1400" dirty="0">
                <a:solidFill>
                  <a:schemeClr val="tx1"/>
                </a:solidFill>
                <a:ea typeface="+mn-lt"/>
                <a:cs typeface="+mn-lt"/>
              </a:rPr>
              <a:t>SELECT "</a:t>
            </a:r>
            <a:r>
              <a:rPr lang="en-US" sz="1400" err="1">
                <a:solidFill>
                  <a:schemeClr val="tx1"/>
                </a:solidFill>
                <a:ea typeface="+mn-lt"/>
                <a:cs typeface="+mn-lt"/>
              </a:rPr>
              <a:t>Booster_Version</a:t>
            </a:r>
            <a:r>
              <a:rPr lang="en-US" sz="1400" dirty="0">
                <a:solidFill>
                  <a:schemeClr val="tx1"/>
                </a:solidFill>
                <a:ea typeface="+mn-lt"/>
                <a:cs typeface="+mn-lt"/>
              </a:rPr>
              <a:t>", "</a:t>
            </a:r>
            <a:r>
              <a:rPr lang="en-US" sz="1400" err="1">
                <a:solidFill>
                  <a:schemeClr val="tx1"/>
                </a:solidFill>
                <a:ea typeface="+mn-lt"/>
                <a:cs typeface="+mn-lt"/>
              </a:rPr>
              <a:t>Launch_Site</a:t>
            </a:r>
            <a:r>
              <a:rPr lang="en-US" sz="1400" dirty="0">
                <a:solidFill>
                  <a:schemeClr val="tx1"/>
                </a:solidFill>
                <a:ea typeface="+mn-lt"/>
                <a:cs typeface="+mn-lt"/>
              </a:rPr>
              <a:t>" FROM SPACEXTABLE WHERE "</a:t>
            </a:r>
            <a:r>
              <a:rPr lang="en-US" sz="1400" err="1">
                <a:solidFill>
                  <a:schemeClr val="tx1"/>
                </a:solidFill>
                <a:ea typeface="+mn-lt"/>
                <a:cs typeface="+mn-lt"/>
              </a:rPr>
              <a:t>Landing_Outcome</a:t>
            </a:r>
            <a:r>
              <a:rPr lang="en-US" sz="1400" dirty="0">
                <a:solidFill>
                  <a:schemeClr val="tx1"/>
                </a:solidFill>
                <a:ea typeface="+mn-lt"/>
                <a:cs typeface="+mn-lt"/>
              </a:rPr>
              <a:t>" = 'Failure (drone ship)' AND </a:t>
            </a:r>
            <a:r>
              <a:rPr lang="en-US" sz="1400" err="1">
                <a:solidFill>
                  <a:schemeClr val="tx1"/>
                </a:solidFill>
                <a:ea typeface="+mn-lt"/>
                <a:cs typeface="+mn-lt"/>
              </a:rPr>
              <a:t>substr</a:t>
            </a:r>
            <a:r>
              <a:rPr lang="en-US" sz="1400" dirty="0">
                <a:solidFill>
                  <a:schemeClr val="tx1"/>
                </a:solidFill>
                <a:ea typeface="+mn-lt"/>
                <a:cs typeface="+mn-lt"/>
              </a:rPr>
              <a:t>(Date,1,4) = '2015' lists the records that will show the month names(However, we cannot use </a:t>
            </a:r>
            <a:r>
              <a:rPr lang="en-US" sz="1400" err="1">
                <a:solidFill>
                  <a:schemeClr val="tx1"/>
                </a:solidFill>
                <a:ea typeface="+mn-lt"/>
                <a:cs typeface="+mn-lt"/>
              </a:rPr>
              <a:t>monthnames</a:t>
            </a:r>
            <a:r>
              <a:rPr lang="en-US" sz="1400" dirty="0">
                <a:solidFill>
                  <a:schemeClr val="tx1"/>
                </a:solidFill>
                <a:ea typeface="+mn-lt"/>
                <a:cs typeface="+mn-lt"/>
              </a:rPr>
              <a:t> on SQLite. Instead, we use </a:t>
            </a:r>
            <a:r>
              <a:rPr lang="en-US" sz="1400" err="1">
                <a:solidFill>
                  <a:schemeClr val="tx1"/>
                </a:solidFill>
                <a:ea typeface="+mn-lt"/>
                <a:cs typeface="+mn-lt"/>
              </a:rPr>
              <a:t>substr</a:t>
            </a:r>
            <a:r>
              <a:rPr lang="en-US" sz="1400" dirty="0">
                <a:solidFill>
                  <a:schemeClr val="tx1"/>
                </a:solidFill>
                <a:ea typeface="+mn-lt"/>
                <a:cs typeface="+mn-lt"/>
              </a:rPr>
              <a:t>(Date,6,2) for months and </a:t>
            </a:r>
            <a:r>
              <a:rPr lang="en-US" sz="1400" err="1">
                <a:solidFill>
                  <a:schemeClr val="tx1"/>
                </a:solidFill>
                <a:ea typeface="+mn-lt"/>
                <a:cs typeface="+mn-lt"/>
              </a:rPr>
              <a:t>substr</a:t>
            </a:r>
            <a:r>
              <a:rPr lang="en-US" sz="1400" dirty="0">
                <a:solidFill>
                  <a:schemeClr val="tx1"/>
                </a:solidFill>
                <a:ea typeface="+mn-lt"/>
                <a:cs typeface="+mn-lt"/>
              </a:rPr>
              <a:t>(Date,0,5)='2015' for year), failure landing outcomes in drone ship, booster versions, and launch site for the months in 2015.</a:t>
            </a:r>
            <a:endParaRPr lang="en-US" sz="1400" dirty="0">
              <a:solidFill>
                <a:schemeClr val="tx1"/>
              </a:solidFill>
            </a:endParaRPr>
          </a:p>
        </p:txBody>
      </p:sp>
      <p:sp>
        <p:nvSpPr>
          <p:cNvPr id="5" name="Content Placeholder 2">
            <a:extLst>
              <a:ext uri="{FF2B5EF4-FFF2-40B4-BE49-F238E27FC236}">
                <a16:creationId xmlns:a16="http://schemas.microsoft.com/office/drawing/2014/main" id="{B90F6083-9759-6FAE-9530-9739D0274EA1}"/>
              </a:ext>
            </a:extLst>
          </p:cNvPr>
          <p:cNvSpPr txBox="1">
            <a:spLocks/>
          </p:cNvSpPr>
          <p:nvPr/>
        </p:nvSpPr>
        <p:spPr>
          <a:xfrm>
            <a:off x="679730" y="4233583"/>
            <a:ext cx="6853517" cy="173267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Wingdings,Sans-Serif" panose="05040102010807070707" pitchFamily="18" charset="2"/>
              <a:buChar char="Ø"/>
            </a:pPr>
            <a:r>
              <a:rPr lang="en-US" sz="1400" dirty="0">
                <a:solidFill>
                  <a:schemeClr val="tx1"/>
                </a:solidFill>
              </a:rPr>
              <a:t>The query %</a:t>
            </a:r>
            <a:r>
              <a:rPr lang="en-US" sz="1400" dirty="0" err="1">
                <a:solidFill>
                  <a:schemeClr val="tx1"/>
                </a:solidFill>
              </a:rPr>
              <a:t>sql</a:t>
            </a:r>
            <a:r>
              <a:rPr lang="en-US" sz="1400" dirty="0">
                <a:solidFill>
                  <a:schemeClr val="tx1"/>
                </a:solidFill>
              </a:rPr>
              <a:t> </a:t>
            </a:r>
            <a:r>
              <a:rPr lang="en-US" sz="1400" dirty="0">
                <a:solidFill>
                  <a:schemeClr val="tx1"/>
                </a:solidFill>
                <a:ea typeface="+mn-lt"/>
                <a:cs typeface="+mn-lt"/>
              </a:rPr>
              <a:t>SELECT "LANDING_OUTCOME", COUNT(*) as 'COUNT' FROM SPACEXTBL WHERE </a:t>
            </a:r>
            <a:r>
              <a:rPr lang="en-US" sz="1400" dirty="0" err="1">
                <a:solidFill>
                  <a:schemeClr val="tx1"/>
                </a:solidFill>
                <a:ea typeface="+mn-lt"/>
                <a:cs typeface="+mn-lt"/>
              </a:rPr>
              <a:t>substr</a:t>
            </a:r>
            <a:r>
              <a:rPr lang="en-US" sz="1400" dirty="0">
                <a:solidFill>
                  <a:schemeClr val="tx1"/>
                </a:solidFill>
                <a:ea typeface="+mn-lt"/>
                <a:cs typeface="+mn-lt"/>
              </a:rPr>
              <a:t>(Date,1,4) || </a:t>
            </a:r>
            <a:r>
              <a:rPr lang="en-US" sz="1400" dirty="0" err="1">
                <a:solidFill>
                  <a:schemeClr val="tx1"/>
                </a:solidFill>
                <a:ea typeface="+mn-lt"/>
                <a:cs typeface="+mn-lt"/>
              </a:rPr>
              <a:t>substr</a:t>
            </a:r>
            <a:r>
              <a:rPr lang="en-US" sz="1400" dirty="0">
                <a:solidFill>
                  <a:schemeClr val="tx1"/>
                </a:solidFill>
                <a:ea typeface="+mn-lt"/>
                <a:cs typeface="+mn-lt"/>
              </a:rPr>
              <a:t>(Date,6,2) || </a:t>
            </a:r>
            <a:r>
              <a:rPr lang="en-US" sz="1400" dirty="0" err="1">
                <a:solidFill>
                  <a:schemeClr val="tx1"/>
                </a:solidFill>
                <a:ea typeface="+mn-lt"/>
                <a:cs typeface="+mn-lt"/>
              </a:rPr>
              <a:t>substr</a:t>
            </a:r>
            <a:r>
              <a:rPr lang="en-US" sz="1400" dirty="0">
                <a:solidFill>
                  <a:schemeClr val="tx1"/>
                </a:solidFill>
                <a:ea typeface="+mn-lt"/>
                <a:cs typeface="+mn-lt"/>
              </a:rPr>
              <a:t>(Date,9,2) between '20100604' and '20170320' GROUP BY "</a:t>
            </a:r>
            <a:r>
              <a:rPr lang="en-US" sz="1400" dirty="0" err="1">
                <a:solidFill>
                  <a:schemeClr val="tx1"/>
                </a:solidFill>
                <a:ea typeface="+mn-lt"/>
                <a:cs typeface="+mn-lt"/>
              </a:rPr>
              <a:t>Landing_Outcome</a:t>
            </a:r>
            <a:r>
              <a:rPr lang="en-US" sz="1400" dirty="0">
                <a:solidFill>
                  <a:schemeClr val="tx1"/>
                </a:solidFill>
                <a:ea typeface="+mn-lt"/>
                <a:cs typeface="+mn-lt"/>
              </a:rPr>
              <a:t>" ORDER BY "COUNT" DESC ranks the count of landing outcomes (e.g. Failure (drone ship) or Success (ground pad)) between the date 2010-06-04 and 2017-03-20 in descending order.</a:t>
            </a:r>
            <a:endParaRPr lang="en-US" sz="1400" dirty="0">
              <a:solidFill>
                <a:schemeClr val="tx1"/>
              </a:solidFill>
            </a:endParaRPr>
          </a:p>
        </p:txBody>
      </p:sp>
      <p:pic>
        <p:nvPicPr>
          <p:cNvPr id="6" name="Picture 5" descr="A screenshot of a computer&#10;&#10;Description automatically generated">
            <a:extLst>
              <a:ext uri="{FF2B5EF4-FFF2-40B4-BE49-F238E27FC236}">
                <a16:creationId xmlns:a16="http://schemas.microsoft.com/office/drawing/2014/main" id="{7FB22C84-3B01-5626-7940-6F2FBCD551B2}"/>
              </a:ext>
            </a:extLst>
          </p:cNvPr>
          <p:cNvPicPr>
            <a:picLocks noChangeAspect="1"/>
          </p:cNvPicPr>
          <p:nvPr/>
        </p:nvPicPr>
        <p:blipFill>
          <a:blip r:embed="rId2"/>
          <a:stretch>
            <a:fillRect/>
          </a:stretch>
        </p:blipFill>
        <p:spPr>
          <a:xfrm>
            <a:off x="7928722" y="2422712"/>
            <a:ext cx="2609850" cy="12954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948D2727-E920-9965-0319-2128674B9AA8}"/>
              </a:ext>
            </a:extLst>
          </p:cNvPr>
          <p:cNvPicPr>
            <a:picLocks noChangeAspect="1"/>
          </p:cNvPicPr>
          <p:nvPr/>
        </p:nvPicPr>
        <p:blipFill>
          <a:blip r:embed="rId3"/>
          <a:stretch>
            <a:fillRect/>
          </a:stretch>
        </p:blipFill>
        <p:spPr>
          <a:xfrm>
            <a:off x="8334094" y="3934667"/>
            <a:ext cx="1787900" cy="2328022"/>
          </a:xfrm>
          <a:prstGeom prst="rect">
            <a:avLst/>
          </a:prstGeom>
        </p:spPr>
      </p:pic>
    </p:spTree>
    <p:extLst>
      <p:ext uri="{BB962C8B-B14F-4D97-AF65-F5344CB8AC3E}">
        <p14:creationId xmlns:p14="http://schemas.microsoft.com/office/powerpoint/2010/main" val="1217417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002803"/>
          </a:xfrm>
        </p:spPr>
        <p:txBody>
          <a:bodyPr>
            <a:normAutofit/>
          </a:bodyPr>
          <a:lstStyle/>
          <a:p>
            <a:pPr>
              <a:spcBef>
                <a:spcPct val="20000"/>
              </a:spcBef>
              <a:spcAft>
                <a:spcPts val="600"/>
              </a:spcAft>
            </a:pPr>
            <a:r>
              <a:rPr lang="en-US" dirty="0">
                <a:solidFill>
                  <a:srgbClr val="00B0F0"/>
                </a:solidFill>
                <a:latin typeface="IBM Plex Mono SemiBold"/>
              </a:rPr>
              <a:t>Interactive Map with Folium</a:t>
            </a: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299447"/>
            <a:ext cx="8534400" cy="4399678"/>
          </a:xfrm>
        </p:spPr>
        <p:txBody>
          <a:bodyPr vert="horz" lIns="91440" tIns="45720" rIns="91440" bIns="45720" rtlCol="0" anchor="t">
            <a:normAutofit/>
          </a:bodyPr>
          <a:lstStyle/>
          <a:p>
            <a:pPr>
              <a:buFont typeface="Wingdings" panose="05040102010807070707" pitchFamily="18" charset="2"/>
              <a:buChar char="Ø"/>
            </a:pPr>
            <a:r>
              <a:rPr lang="en-US" dirty="0"/>
              <a:t>All the launch sites are on the coasts to Florida and California.</a:t>
            </a:r>
          </a:p>
        </p:txBody>
      </p:sp>
      <p:pic>
        <p:nvPicPr>
          <p:cNvPr id="4" name="Picture 3" descr="A map of the united states&#10;&#10;Description automatically generated">
            <a:extLst>
              <a:ext uri="{FF2B5EF4-FFF2-40B4-BE49-F238E27FC236}">
                <a16:creationId xmlns:a16="http://schemas.microsoft.com/office/drawing/2014/main" id="{53453C4E-2C87-28E2-3856-CF81940002C2}"/>
              </a:ext>
            </a:extLst>
          </p:cNvPr>
          <p:cNvPicPr>
            <a:picLocks noChangeAspect="1"/>
          </p:cNvPicPr>
          <p:nvPr/>
        </p:nvPicPr>
        <p:blipFill>
          <a:blip r:embed="rId2"/>
          <a:stretch>
            <a:fillRect/>
          </a:stretch>
        </p:blipFill>
        <p:spPr>
          <a:xfrm>
            <a:off x="2229970" y="3058229"/>
            <a:ext cx="6096000" cy="3162015"/>
          </a:xfrm>
          <a:prstGeom prst="rect">
            <a:avLst/>
          </a:prstGeom>
        </p:spPr>
      </p:pic>
    </p:spTree>
    <p:extLst>
      <p:ext uri="{BB962C8B-B14F-4D97-AF65-F5344CB8AC3E}">
        <p14:creationId xmlns:p14="http://schemas.microsoft.com/office/powerpoint/2010/main" val="185318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002803"/>
          </a:xfrm>
        </p:spPr>
        <p:txBody>
          <a:bodyPr>
            <a:normAutofit/>
          </a:bodyPr>
          <a:lstStyle/>
          <a:p>
            <a:pPr>
              <a:spcBef>
                <a:spcPct val="20000"/>
              </a:spcBef>
              <a:spcAft>
                <a:spcPts val="600"/>
              </a:spcAft>
            </a:pPr>
            <a:r>
              <a:rPr lang="en-US" dirty="0">
                <a:solidFill>
                  <a:srgbClr val="00B0F0"/>
                </a:solidFill>
                <a:latin typeface="IBM Plex Mono SemiBold"/>
              </a:rPr>
              <a:t>Interactive Map with Folium</a:t>
            </a: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299447"/>
            <a:ext cx="8534400" cy="4399678"/>
          </a:xfrm>
        </p:spPr>
        <p:txBody>
          <a:bodyPr vert="horz" lIns="91440" tIns="45720" rIns="91440" bIns="45720" rtlCol="0" anchor="t">
            <a:normAutofit/>
          </a:bodyPr>
          <a:lstStyle/>
          <a:p>
            <a:pPr>
              <a:buFont typeface="Wingdings" panose="05040102010807070707" pitchFamily="18" charset="2"/>
              <a:buChar char="Ø"/>
            </a:pPr>
            <a:r>
              <a:rPr lang="en-US" dirty="0"/>
              <a:t>For successful/failed launches, we use markers for all launch records. A green marker indicates a successful launch while a red marker indicates a failed launch. A launch only happens in one of the four sites, meaning that several launch records will have duplicate coordinates. For this, we use marker clusters.</a:t>
            </a:r>
          </a:p>
        </p:txBody>
      </p:sp>
      <p:pic>
        <p:nvPicPr>
          <p:cNvPr id="5" name="Picture 4" descr="A map with points on it&#10;&#10;Description automatically generated">
            <a:extLst>
              <a:ext uri="{FF2B5EF4-FFF2-40B4-BE49-F238E27FC236}">
                <a16:creationId xmlns:a16="http://schemas.microsoft.com/office/drawing/2014/main" id="{A10F6FC7-4DC9-8CF4-BAED-1FBFE8F0BC35}"/>
              </a:ext>
            </a:extLst>
          </p:cNvPr>
          <p:cNvPicPr>
            <a:picLocks noChangeAspect="1"/>
          </p:cNvPicPr>
          <p:nvPr/>
        </p:nvPicPr>
        <p:blipFill>
          <a:blip r:embed="rId2"/>
          <a:stretch>
            <a:fillRect/>
          </a:stretch>
        </p:blipFill>
        <p:spPr>
          <a:xfrm>
            <a:off x="3477410" y="3993776"/>
            <a:ext cx="3231329" cy="2411507"/>
          </a:xfrm>
          <a:prstGeom prst="rect">
            <a:avLst/>
          </a:prstGeom>
        </p:spPr>
      </p:pic>
    </p:spTree>
    <p:extLst>
      <p:ext uri="{BB962C8B-B14F-4D97-AF65-F5344CB8AC3E}">
        <p14:creationId xmlns:p14="http://schemas.microsoft.com/office/powerpoint/2010/main" val="4270040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002803"/>
          </a:xfrm>
        </p:spPr>
        <p:txBody>
          <a:bodyPr>
            <a:normAutofit/>
          </a:bodyPr>
          <a:lstStyle/>
          <a:p>
            <a:pPr>
              <a:spcBef>
                <a:spcPct val="20000"/>
              </a:spcBef>
              <a:spcAft>
                <a:spcPts val="600"/>
              </a:spcAft>
            </a:pPr>
            <a:r>
              <a:rPr lang="en-US" dirty="0">
                <a:solidFill>
                  <a:srgbClr val="00B0F0"/>
                </a:solidFill>
                <a:latin typeface="IBM Plex Mono SemiBold"/>
              </a:rPr>
              <a:t>Interactive Map with Folium</a:t>
            </a: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299447"/>
            <a:ext cx="8534400" cy="4399678"/>
          </a:xfrm>
        </p:spPr>
        <p:txBody>
          <a:bodyPr vert="horz" lIns="91440" tIns="45720" rIns="91440" bIns="45720" rtlCol="0" anchor="t">
            <a:normAutofit/>
          </a:bodyPr>
          <a:lstStyle/>
          <a:p>
            <a:pPr>
              <a:buFont typeface="Wingdings" panose="05040102010807070707" pitchFamily="18" charset="2"/>
              <a:buChar char="Ø"/>
            </a:pPr>
            <a:r>
              <a:rPr lang="en-US"/>
              <a:t>After plotting distance lines to the proximities, we can see that:</a:t>
            </a:r>
          </a:p>
          <a:p>
            <a:pPr marL="834390" lvl="1" indent="-285750">
              <a:buFont typeface="Arial" panose="05040102010807070707" pitchFamily="18" charset="2"/>
              <a:buChar char="•"/>
            </a:pPr>
            <a:r>
              <a:rPr lang="en-US" sz="1800" b="0" dirty="0">
                <a:ea typeface="+mn-lt"/>
                <a:cs typeface="+mn-lt"/>
              </a:rPr>
              <a:t>The nearest railway is 1.29 km away.</a:t>
            </a:r>
            <a:endParaRPr lang="en-US" sz="1800" b="0" dirty="0">
              <a:solidFill>
                <a:srgbClr val="000000"/>
              </a:solidFill>
              <a:ea typeface="+mn-lt"/>
              <a:cs typeface="+mn-lt"/>
            </a:endParaRPr>
          </a:p>
          <a:p>
            <a:pPr marL="834390" lvl="1" indent="-285750">
              <a:buFont typeface="Arial" panose="05040102010807070707" pitchFamily="18" charset="2"/>
              <a:buChar char="•"/>
            </a:pPr>
            <a:r>
              <a:rPr lang="en-US" sz="1800" b="0" dirty="0">
                <a:solidFill>
                  <a:srgbClr val="FFFFFF"/>
                </a:solidFill>
                <a:ea typeface="+mn-lt"/>
                <a:cs typeface="+mn-lt"/>
              </a:rPr>
              <a:t>The nearest highway is 0.59 km away.</a:t>
            </a:r>
          </a:p>
          <a:p>
            <a:pPr marL="834390" lvl="1" indent="-285750">
              <a:buFont typeface="Arial" panose="05040102010807070707" pitchFamily="18" charset="2"/>
              <a:buChar char="•"/>
            </a:pPr>
            <a:r>
              <a:rPr lang="en-US" sz="1800" b="0" dirty="0">
                <a:solidFill>
                  <a:srgbClr val="FFFFFF"/>
                </a:solidFill>
                <a:ea typeface="+mn-lt"/>
                <a:cs typeface="+mn-lt"/>
              </a:rPr>
              <a:t>The coastline is 0.87 km away.</a:t>
            </a:r>
          </a:p>
          <a:p>
            <a:pPr marL="834390" lvl="1" indent="-285750">
              <a:buFont typeface="Arial" panose="05040102010807070707" pitchFamily="18" charset="2"/>
              <a:buChar char="•"/>
            </a:pPr>
            <a:r>
              <a:rPr lang="en-US" sz="1800" b="0" dirty="0">
                <a:solidFill>
                  <a:srgbClr val="FFFFFF"/>
                </a:solidFill>
                <a:ea typeface="+mn-lt"/>
                <a:cs typeface="+mn-lt"/>
              </a:rPr>
              <a:t>The nearest city (Melbourne) is 51.74 km away.</a:t>
            </a:r>
          </a:p>
        </p:txBody>
      </p:sp>
      <p:pic>
        <p:nvPicPr>
          <p:cNvPr id="4" name="Picture 3">
            <a:extLst>
              <a:ext uri="{FF2B5EF4-FFF2-40B4-BE49-F238E27FC236}">
                <a16:creationId xmlns:a16="http://schemas.microsoft.com/office/drawing/2014/main" id="{A03A55E6-3D48-7E88-89FD-623CB4228A5B}"/>
              </a:ext>
            </a:extLst>
          </p:cNvPr>
          <p:cNvPicPr>
            <a:picLocks noChangeAspect="1"/>
          </p:cNvPicPr>
          <p:nvPr/>
        </p:nvPicPr>
        <p:blipFill>
          <a:blip r:embed="rId2"/>
          <a:stretch>
            <a:fillRect/>
          </a:stretch>
        </p:blipFill>
        <p:spPr>
          <a:xfrm>
            <a:off x="1035143" y="4723000"/>
            <a:ext cx="3151655" cy="1569384"/>
          </a:xfrm>
          <a:prstGeom prst="rect">
            <a:avLst/>
          </a:prstGeom>
        </p:spPr>
      </p:pic>
      <p:pic>
        <p:nvPicPr>
          <p:cNvPr id="6" name="Picture 5">
            <a:extLst>
              <a:ext uri="{FF2B5EF4-FFF2-40B4-BE49-F238E27FC236}">
                <a16:creationId xmlns:a16="http://schemas.microsoft.com/office/drawing/2014/main" id="{09E03278-A383-4605-AEF6-95F276D535F8}"/>
              </a:ext>
            </a:extLst>
          </p:cNvPr>
          <p:cNvPicPr>
            <a:picLocks noChangeAspect="1"/>
          </p:cNvPicPr>
          <p:nvPr/>
        </p:nvPicPr>
        <p:blipFill>
          <a:blip r:embed="rId3"/>
          <a:stretch>
            <a:fillRect/>
          </a:stretch>
        </p:blipFill>
        <p:spPr>
          <a:xfrm>
            <a:off x="4542865" y="4557992"/>
            <a:ext cx="3095064" cy="1921810"/>
          </a:xfrm>
          <a:prstGeom prst="rect">
            <a:avLst/>
          </a:prstGeom>
        </p:spPr>
      </p:pic>
      <p:pic>
        <p:nvPicPr>
          <p:cNvPr id="7" name="Picture 6" descr="A map of a city with planes flying&#10;&#10;Description automatically generated">
            <a:extLst>
              <a:ext uri="{FF2B5EF4-FFF2-40B4-BE49-F238E27FC236}">
                <a16:creationId xmlns:a16="http://schemas.microsoft.com/office/drawing/2014/main" id="{5ABC0DA2-5827-04E9-305D-A08B66799E52}"/>
              </a:ext>
            </a:extLst>
          </p:cNvPr>
          <p:cNvPicPr>
            <a:picLocks noChangeAspect="1"/>
          </p:cNvPicPr>
          <p:nvPr/>
        </p:nvPicPr>
        <p:blipFill>
          <a:blip r:embed="rId4"/>
          <a:stretch>
            <a:fillRect/>
          </a:stretch>
        </p:blipFill>
        <p:spPr>
          <a:xfrm>
            <a:off x="8095409" y="4559674"/>
            <a:ext cx="3038475" cy="2019300"/>
          </a:xfrm>
          <a:prstGeom prst="rect">
            <a:avLst/>
          </a:prstGeom>
        </p:spPr>
      </p:pic>
    </p:spTree>
    <p:extLst>
      <p:ext uri="{BB962C8B-B14F-4D97-AF65-F5344CB8AC3E}">
        <p14:creationId xmlns:p14="http://schemas.microsoft.com/office/powerpoint/2010/main" val="888821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a:bodyPr>
          <a:lstStyle/>
          <a:p>
            <a:pPr>
              <a:spcBef>
                <a:spcPct val="20000"/>
              </a:spcBef>
              <a:spcAft>
                <a:spcPts val="600"/>
              </a:spcAft>
            </a:pPr>
            <a:r>
              <a:rPr lang="en-US" dirty="0">
                <a:solidFill>
                  <a:srgbClr val="00B0F0"/>
                </a:solidFill>
                <a:latin typeface="IBM Plex Mono SemiBold"/>
              </a:rPr>
              <a:t>Interactive Dashboard with </a:t>
            </a:r>
            <a:r>
              <a:rPr lang="en-US" dirty="0" err="1">
                <a:solidFill>
                  <a:srgbClr val="00B0F0"/>
                </a:solidFill>
                <a:latin typeface="IBM Plex Mono SemiBold"/>
              </a:rPr>
              <a:t>Plotly</a:t>
            </a:r>
            <a:endParaRPr lang="en-US" dirty="0">
              <a:solidFill>
                <a:srgbClr val="00B0F0"/>
              </a:solidFill>
              <a:latin typeface="IBM Plex Mono SemiBold"/>
            </a:endParaRP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299447"/>
            <a:ext cx="8534400" cy="4399678"/>
          </a:xfrm>
        </p:spPr>
        <p:txBody>
          <a:bodyPr vert="horz" lIns="91440" tIns="45720" rIns="91440" bIns="45720" rtlCol="0" anchor="t">
            <a:normAutofit/>
          </a:bodyPr>
          <a:lstStyle/>
          <a:p>
            <a:pPr>
              <a:buFont typeface="Wingdings" panose="05040102010807070707" pitchFamily="18" charset="2"/>
              <a:buChar char="Ø"/>
            </a:pPr>
            <a:r>
              <a:rPr lang="en-US" dirty="0"/>
              <a:t>We created a pie chart that shows the total success count for all four launch sites or a success count of a site.</a:t>
            </a:r>
          </a:p>
          <a:p>
            <a:pPr>
              <a:buFont typeface="Wingdings" panose="05040102010807070707" pitchFamily="18" charset="2"/>
              <a:buChar char="Ø"/>
            </a:pPr>
            <a:r>
              <a:rPr lang="en-US" dirty="0"/>
              <a:t>The KSC LC-39A site had 41.7% of successful launches, so it had the most accomplished launches.</a:t>
            </a:r>
          </a:p>
        </p:txBody>
      </p:sp>
      <p:pic>
        <p:nvPicPr>
          <p:cNvPr id="6" name="Picture 5" descr="A pie chart with numbers and a few percentages&#10;&#10;Description automatically generated">
            <a:extLst>
              <a:ext uri="{FF2B5EF4-FFF2-40B4-BE49-F238E27FC236}">
                <a16:creationId xmlns:a16="http://schemas.microsoft.com/office/drawing/2014/main" id="{C0F200B7-A563-B441-CCE1-D9C3CA2B9781}"/>
              </a:ext>
            </a:extLst>
          </p:cNvPr>
          <p:cNvPicPr>
            <a:picLocks noChangeAspect="1"/>
          </p:cNvPicPr>
          <p:nvPr/>
        </p:nvPicPr>
        <p:blipFill>
          <a:blip r:embed="rId2"/>
          <a:stretch>
            <a:fillRect/>
          </a:stretch>
        </p:blipFill>
        <p:spPr>
          <a:xfrm>
            <a:off x="3048000" y="4026319"/>
            <a:ext cx="5658971" cy="2480892"/>
          </a:xfrm>
          <a:prstGeom prst="rect">
            <a:avLst/>
          </a:prstGeom>
        </p:spPr>
      </p:pic>
    </p:spTree>
    <p:extLst>
      <p:ext uri="{BB962C8B-B14F-4D97-AF65-F5344CB8AC3E}">
        <p14:creationId xmlns:p14="http://schemas.microsoft.com/office/powerpoint/2010/main" val="67359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solidFill>
                  <a:srgbClr val="00B0F0"/>
                </a:solidFill>
                <a:latin typeface="IBM Plex Mono SemiBold"/>
              </a:rPr>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732810" y="1287742"/>
            <a:ext cx="6183460" cy="5249858"/>
          </a:xfrm>
        </p:spPr>
        <p:txBody>
          <a:bodyPr>
            <a:normAutofit/>
          </a:bodyPr>
          <a:lstStyle/>
          <a:p>
            <a:pPr>
              <a:buNone/>
            </a:pPr>
            <a:endParaRPr lang="en-US" sz="2400" dirty="0">
              <a:solidFill>
                <a:schemeClr val="tx1"/>
              </a:solidFill>
              <a:ea typeface="+mn-lt"/>
              <a:cs typeface="+mn-lt"/>
            </a:endParaRPr>
          </a:p>
          <a:p>
            <a:pPr>
              <a:buNone/>
            </a:pPr>
            <a:r>
              <a:rPr lang="en-US" sz="2400" dirty="0">
                <a:solidFill>
                  <a:schemeClr val="tx1"/>
                </a:solidFill>
                <a:ea typeface="+mn-lt"/>
                <a:cs typeface="+mn-lt"/>
              </a:rPr>
              <a:t>Methodologies:</a:t>
            </a:r>
            <a:endParaRPr lang="en-US" dirty="0">
              <a:solidFill>
                <a:schemeClr val="tx1"/>
              </a:solidFill>
            </a:endParaRPr>
          </a:p>
          <a:p>
            <a:pPr>
              <a:buFont typeface="Wingdings" panose="05040102010807070707" pitchFamily="18" charset="2"/>
              <a:buChar char="Ø"/>
            </a:pPr>
            <a:r>
              <a:rPr lang="en-US" sz="1400" dirty="0">
                <a:solidFill>
                  <a:schemeClr val="tx1"/>
                </a:solidFill>
                <a:ea typeface="+mn-lt"/>
                <a:cs typeface="+mn-lt"/>
              </a:rPr>
              <a:t>Data Collection</a:t>
            </a:r>
          </a:p>
          <a:p>
            <a:pPr>
              <a:buClr>
                <a:srgbClr val="FFFFFF"/>
              </a:buClr>
              <a:buFont typeface="Wingdings" panose="05040102010807070707" pitchFamily="18" charset="2"/>
              <a:buChar char="Ø"/>
            </a:pPr>
            <a:r>
              <a:rPr lang="en-US" sz="1400" dirty="0">
                <a:solidFill>
                  <a:schemeClr val="tx1"/>
                </a:solidFill>
                <a:ea typeface="+mn-lt"/>
                <a:cs typeface="+mn-lt"/>
              </a:rPr>
              <a:t>Data Wrangling</a:t>
            </a:r>
            <a:endParaRPr lang="en-US" sz="1400" dirty="0">
              <a:solidFill>
                <a:schemeClr val="tx1"/>
              </a:solidFill>
            </a:endParaRPr>
          </a:p>
          <a:p>
            <a:pPr>
              <a:buFont typeface="Wingdings" panose="05040102010807070707" pitchFamily="18" charset="2"/>
              <a:buChar char="Ø"/>
            </a:pPr>
            <a:r>
              <a:rPr lang="en-US" sz="1400" dirty="0">
                <a:solidFill>
                  <a:schemeClr val="tx1"/>
                </a:solidFill>
                <a:ea typeface="+mn-lt"/>
                <a:cs typeface="+mn-lt"/>
              </a:rPr>
              <a:t>Exploratory Data Analysis (EDA)</a:t>
            </a:r>
            <a:endParaRPr lang="en-US" sz="1400" dirty="0">
              <a:solidFill>
                <a:schemeClr val="tx1"/>
              </a:solidFill>
            </a:endParaRPr>
          </a:p>
          <a:p>
            <a:pPr>
              <a:buClr>
                <a:srgbClr val="FFFFFF"/>
              </a:buClr>
              <a:buFont typeface="Wingdings" panose="05040102010807070707" pitchFamily="18" charset="2"/>
              <a:buChar char="Ø"/>
            </a:pPr>
            <a:r>
              <a:rPr lang="en-US" sz="1400" dirty="0">
                <a:solidFill>
                  <a:schemeClr val="tx1"/>
                </a:solidFill>
                <a:ea typeface="+mn-lt"/>
                <a:cs typeface="+mn-lt"/>
              </a:rPr>
              <a:t>Interactive Data Visualization</a:t>
            </a:r>
            <a:endParaRPr lang="en-US" sz="1400" dirty="0">
              <a:solidFill>
                <a:schemeClr val="tx1"/>
              </a:solidFill>
            </a:endParaRPr>
          </a:p>
          <a:p>
            <a:pPr>
              <a:buFont typeface="Wingdings" panose="05040102010807070707" pitchFamily="18" charset="2"/>
              <a:buChar char="Ø"/>
            </a:pPr>
            <a:r>
              <a:rPr lang="en-US" sz="1400" dirty="0">
                <a:solidFill>
                  <a:schemeClr val="tx1"/>
                </a:solidFill>
                <a:ea typeface="+mn-lt"/>
                <a:cs typeface="+mn-lt"/>
              </a:rPr>
              <a:t>Machine Learning Prediction</a:t>
            </a:r>
            <a:endParaRPr lang="en-US" sz="1400" dirty="0">
              <a:solidFill>
                <a:schemeClr val="tx1"/>
              </a:solidFill>
            </a:endParaRPr>
          </a:p>
          <a:p>
            <a:pPr marL="0" indent="0">
              <a:buClr>
                <a:srgbClr val="FFFFFF"/>
              </a:buClr>
              <a:buNone/>
            </a:pPr>
            <a:endParaRPr lang="en-US" sz="1400" dirty="0">
              <a:solidFill>
                <a:schemeClr val="tx1"/>
              </a:solidFill>
            </a:endParaRPr>
          </a:p>
          <a:p>
            <a:pPr marL="0" indent="0">
              <a:buNone/>
            </a:pPr>
            <a:r>
              <a:rPr lang="en-US" sz="2400" dirty="0">
                <a:solidFill>
                  <a:schemeClr val="tx1"/>
                </a:solidFill>
              </a:rPr>
              <a:t>Results:</a:t>
            </a:r>
            <a:endParaRPr lang="en-US" sz="1400" dirty="0">
              <a:solidFill>
                <a:schemeClr val="tx1"/>
              </a:solidFill>
            </a:endParaRPr>
          </a:p>
          <a:p>
            <a:pPr>
              <a:buFont typeface="Wingdings" panose="05040102010807070707" pitchFamily="18" charset="2"/>
              <a:buChar char="Ø"/>
            </a:pPr>
            <a:r>
              <a:rPr lang="en-US" sz="1400" dirty="0">
                <a:solidFill>
                  <a:schemeClr val="tx1"/>
                </a:solidFill>
              </a:rPr>
              <a:t>Exploratory Data Analysis (EDA) results</a:t>
            </a:r>
          </a:p>
          <a:p>
            <a:pPr>
              <a:buClr>
                <a:srgbClr val="FFFFFF"/>
              </a:buClr>
              <a:buFont typeface="Wingdings" panose="05040102010807070707" pitchFamily="18" charset="2"/>
              <a:buChar char="Ø"/>
            </a:pPr>
            <a:r>
              <a:rPr lang="en-US" sz="1400" dirty="0">
                <a:solidFill>
                  <a:schemeClr val="tx1"/>
                </a:solidFill>
              </a:rPr>
              <a:t>Interactive dashboard</a:t>
            </a:r>
          </a:p>
          <a:p>
            <a:pPr>
              <a:buClr>
                <a:srgbClr val="FFFFFF"/>
              </a:buClr>
              <a:buFont typeface="Wingdings" panose="05040102010807070707" pitchFamily="18" charset="2"/>
              <a:buChar char="Ø"/>
            </a:pPr>
            <a:r>
              <a:rPr lang="en-US" sz="1400" dirty="0">
                <a:solidFill>
                  <a:schemeClr val="tx1"/>
                </a:solidFill>
              </a:rPr>
              <a:t>Machine Learning Prediction analysis</a:t>
            </a:r>
          </a:p>
          <a:p>
            <a:pPr>
              <a:buClr>
                <a:srgbClr val="FFFFFF"/>
              </a:buClr>
              <a:buFont typeface="Wingdings" panose="05040102010807070707" pitchFamily="18" charset="2"/>
              <a:buChar char="Ø"/>
            </a:pPr>
            <a:endParaRPr lang="en-US" sz="1400" dirty="0">
              <a:solidFill>
                <a:schemeClr val="tx1"/>
              </a:solidFill>
            </a:endParaRPr>
          </a:p>
          <a:p>
            <a:pPr>
              <a:buFont typeface="Wingdings" panose="05040102010807070707" pitchFamily="18" charset="2"/>
              <a:buChar char="Ø"/>
            </a:pPr>
            <a:endParaRPr lang="en-US" sz="1400" dirty="0">
              <a:solidFill>
                <a:schemeClr val="tx1"/>
              </a:solidFill>
            </a:endParaRPr>
          </a:p>
          <a:p>
            <a:pPr>
              <a:buFont typeface="Wingdings" panose="05040102010807070707" pitchFamily="18" charset="2"/>
              <a:buChar char="Ø"/>
            </a:pPr>
            <a:endParaRPr lang="en-US" sz="1400" dirty="0">
              <a:solidFill>
                <a:schemeClr val="tx1"/>
              </a:solidFill>
            </a:endParaRP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8419141" y="1406291"/>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a:bodyPr>
          <a:lstStyle/>
          <a:p>
            <a:pPr>
              <a:spcBef>
                <a:spcPct val="20000"/>
              </a:spcBef>
              <a:spcAft>
                <a:spcPts val="600"/>
              </a:spcAft>
            </a:pPr>
            <a:r>
              <a:rPr lang="en-US" dirty="0">
                <a:solidFill>
                  <a:srgbClr val="00B0F0"/>
                </a:solidFill>
                <a:latin typeface="IBM Plex Mono SemiBold"/>
              </a:rPr>
              <a:t>Interactive Dashboard with </a:t>
            </a:r>
            <a:r>
              <a:rPr lang="en-US" dirty="0" err="1">
                <a:solidFill>
                  <a:srgbClr val="00B0F0"/>
                </a:solidFill>
                <a:latin typeface="IBM Plex Mono SemiBold"/>
              </a:rPr>
              <a:t>Plotly</a:t>
            </a:r>
            <a:endParaRPr lang="en-US" dirty="0">
              <a:solidFill>
                <a:srgbClr val="00B0F0"/>
              </a:solidFill>
              <a:latin typeface="IBM Plex Mono SemiBold"/>
            </a:endParaRP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299447"/>
            <a:ext cx="8534400" cy="4399678"/>
          </a:xfrm>
        </p:spPr>
        <p:txBody>
          <a:bodyPr vert="horz" lIns="91440" tIns="45720" rIns="91440" bIns="45720" rtlCol="0" anchor="t">
            <a:normAutofit/>
          </a:bodyPr>
          <a:lstStyle/>
          <a:p>
            <a:pPr>
              <a:buFont typeface="Wingdings" panose="05040102010807070707" pitchFamily="18" charset="2"/>
              <a:buChar char="Ø"/>
            </a:pPr>
            <a:r>
              <a:rPr lang="en-US" dirty="0"/>
              <a:t>The KSC LC-39A site also had 76.9% of successful launches, and its success rate is high enough.</a:t>
            </a:r>
          </a:p>
        </p:txBody>
      </p:sp>
      <p:pic>
        <p:nvPicPr>
          <p:cNvPr id="4" name="Picture 3" descr="A blue and red pie chart&#10;&#10;Description automatically generated">
            <a:extLst>
              <a:ext uri="{FF2B5EF4-FFF2-40B4-BE49-F238E27FC236}">
                <a16:creationId xmlns:a16="http://schemas.microsoft.com/office/drawing/2014/main" id="{230FE71C-B2F7-B0B5-1E11-56D37151D2C5}"/>
              </a:ext>
            </a:extLst>
          </p:cNvPr>
          <p:cNvPicPr>
            <a:picLocks noChangeAspect="1"/>
          </p:cNvPicPr>
          <p:nvPr/>
        </p:nvPicPr>
        <p:blipFill>
          <a:blip r:embed="rId2"/>
          <a:stretch>
            <a:fillRect/>
          </a:stretch>
        </p:blipFill>
        <p:spPr>
          <a:xfrm>
            <a:off x="3048000" y="3428611"/>
            <a:ext cx="6096000" cy="2578131"/>
          </a:xfrm>
          <a:prstGeom prst="rect">
            <a:avLst/>
          </a:prstGeom>
        </p:spPr>
      </p:pic>
    </p:spTree>
    <p:extLst>
      <p:ext uri="{BB962C8B-B14F-4D97-AF65-F5344CB8AC3E}">
        <p14:creationId xmlns:p14="http://schemas.microsoft.com/office/powerpoint/2010/main" val="3634992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a:bodyPr>
          <a:lstStyle/>
          <a:p>
            <a:pPr>
              <a:spcBef>
                <a:spcPct val="20000"/>
              </a:spcBef>
              <a:spcAft>
                <a:spcPts val="600"/>
              </a:spcAft>
            </a:pPr>
            <a:r>
              <a:rPr lang="en-US" dirty="0">
                <a:solidFill>
                  <a:srgbClr val="00B0F0"/>
                </a:solidFill>
                <a:latin typeface="IBM Plex Mono SemiBold"/>
              </a:rPr>
              <a:t>Interactive Dashboard with </a:t>
            </a:r>
            <a:r>
              <a:rPr lang="en-US" dirty="0" err="1">
                <a:solidFill>
                  <a:srgbClr val="00B0F0"/>
                </a:solidFill>
                <a:latin typeface="IBM Plex Mono SemiBold"/>
              </a:rPr>
              <a:t>Plotly</a:t>
            </a:r>
            <a:endParaRPr lang="en-US" dirty="0">
              <a:solidFill>
                <a:srgbClr val="00B0F0"/>
              </a:solidFill>
              <a:latin typeface="IBM Plex Mono SemiBold"/>
            </a:endParaRP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299447"/>
            <a:ext cx="8534400" cy="4399678"/>
          </a:xfrm>
        </p:spPr>
        <p:txBody>
          <a:bodyPr vert="horz" lIns="91440" tIns="45720" rIns="91440" bIns="45720" rtlCol="0" anchor="t">
            <a:normAutofit/>
          </a:bodyPr>
          <a:lstStyle/>
          <a:p>
            <a:pPr>
              <a:buFont typeface="Wingdings" panose="05040102010807070707" pitchFamily="18" charset="2"/>
              <a:buChar char="Ø"/>
            </a:pPr>
            <a:r>
              <a:rPr lang="en-US" dirty="0"/>
              <a:t>We created a scatter plot to observe the correlation between payload and mission outcomes for selected site(s).</a:t>
            </a:r>
          </a:p>
          <a:p>
            <a:pPr>
              <a:buFont typeface="Wingdings" panose="05040102010807070707" pitchFamily="18" charset="2"/>
              <a:buChar char="Ø"/>
            </a:pPr>
            <a:r>
              <a:rPr lang="en-US" dirty="0"/>
              <a:t>A payload range of 10K has the highest launch success rate while a payload range of 4K </a:t>
            </a:r>
            <a:r>
              <a:rPr lang="en-US" dirty="0">
                <a:ea typeface="+mn-lt"/>
                <a:cs typeface="+mn-lt"/>
              </a:rPr>
              <a:t>has the lowest launch success rate. The F9 Booster version v1.0 has the highest success rate.</a:t>
            </a:r>
            <a:endParaRPr lang="en-US" dirty="0"/>
          </a:p>
          <a:p>
            <a:pPr>
              <a:buFont typeface="Wingdings" panose="05040102010807070707" pitchFamily="18" charset="2"/>
              <a:buChar char="Ø"/>
            </a:pPr>
            <a:endParaRPr lang="en-US" dirty="0"/>
          </a:p>
        </p:txBody>
      </p:sp>
      <p:pic>
        <p:nvPicPr>
          <p:cNvPr id="4" name="Picture 3" descr="A graph with colored dots and numbers&#10;&#10;Description automatically generated">
            <a:extLst>
              <a:ext uri="{FF2B5EF4-FFF2-40B4-BE49-F238E27FC236}">
                <a16:creationId xmlns:a16="http://schemas.microsoft.com/office/drawing/2014/main" id="{17A05BCD-93F1-ADCE-74FA-0AB987747827}"/>
              </a:ext>
            </a:extLst>
          </p:cNvPr>
          <p:cNvPicPr>
            <a:picLocks noChangeAspect="1"/>
          </p:cNvPicPr>
          <p:nvPr/>
        </p:nvPicPr>
        <p:blipFill>
          <a:blip r:embed="rId2"/>
          <a:stretch>
            <a:fillRect/>
          </a:stretch>
        </p:blipFill>
        <p:spPr>
          <a:xfrm>
            <a:off x="1019736" y="4328755"/>
            <a:ext cx="7877735" cy="2189784"/>
          </a:xfrm>
          <a:prstGeom prst="rect">
            <a:avLst/>
          </a:prstGeom>
        </p:spPr>
      </p:pic>
    </p:spTree>
    <p:extLst>
      <p:ext uri="{BB962C8B-B14F-4D97-AF65-F5344CB8AC3E}">
        <p14:creationId xmlns:p14="http://schemas.microsoft.com/office/powerpoint/2010/main" val="1142704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a:bodyPr>
          <a:lstStyle/>
          <a:p>
            <a:pPr>
              <a:spcBef>
                <a:spcPct val="20000"/>
              </a:spcBef>
              <a:spcAft>
                <a:spcPts val="600"/>
              </a:spcAft>
            </a:pPr>
            <a:r>
              <a:rPr lang="en-US" dirty="0">
                <a:solidFill>
                  <a:srgbClr val="00B0F0"/>
                </a:solidFill>
                <a:latin typeface="IBM Plex Mono SemiBold"/>
              </a:rPr>
              <a:t>Machine Learning Prediction Analysis</a:t>
            </a: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299447"/>
            <a:ext cx="10999694" cy="4399678"/>
          </a:xfrm>
        </p:spPr>
        <p:txBody>
          <a:bodyPr vert="horz" lIns="91440" tIns="45720" rIns="91440" bIns="45720" rtlCol="0" anchor="t">
            <a:normAutofit/>
          </a:bodyPr>
          <a:lstStyle/>
          <a:p>
            <a:pPr>
              <a:buFont typeface="Wingdings" panose="05040102010807070707" pitchFamily="18" charset="2"/>
              <a:buChar char="Ø"/>
            </a:pPr>
            <a:r>
              <a:rPr lang="en-US" dirty="0"/>
              <a:t>Once we find out the accuracy score and best score for each classification algorithm, we get the following:</a:t>
            </a:r>
          </a:p>
          <a:p>
            <a:pPr lvl="4">
              <a:buFont typeface="Arial" panose="05040102010807070707" pitchFamily="18" charset="2"/>
              <a:buChar char="•"/>
            </a:pPr>
            <a:r>
              <a:rPr lang="en-US" sz="1800" b="0" dirty="0"/>
              <a:t>The</a:t>
            </a:r>
            <a:r>
              <a:rPr lang="en-US" sz="1800" dirty="0"/>
              <a:t> Decision Tree algorithm has the highest accuracy of 0.94 with a best score of 0.9.</a:t>
            </a:r>
          </a:p>
          <a:p>
            <a:pPr lvl="4">
              <a:buFont typeface="Arial" panose="05040102010807070707" pitchFamily="18" charset="2"/>
              <a:buChar char="•"/>
            </a:pPr>
            <a:r>
              <a:rPr lang="en-US" sz="1800" dirty="0"/>
              <a:t>If we examine the decision matrix, we see that logistic regression can differentiate between classes. The major problem is that there are false positives.</a:t>
            </a:r>
          </a:p>
        </p:txBody>
      </p:sp>
      <p:pic>
        <p:nvPicPr>
          <p:cNvPr id="4" name="Picture 3" descr="A graph with colored dots and numbers&#10;&#10;Description automatically generated">
            <a:extLst>
              <a:ext uri="{FF2B5EF4-FFF2-40B4-BE49-F238E27FC236}">
                <a16:creationId xmlns:a16="http://schemas.microsoft.com/office/drawing/2014/main" id="{426F2BF8-FE2D-797D-1D73-6DD9E4CE5BBA}"/>
              </a:ext>
            </a:extLst>
          </p:cNvPr>
          <p:cNvPicPr>
            <a:picLocks noChangeAspect="1"/>
          </p:cNvPicPr>
          <p:nvPr/>
        </p:nvPicPr>
        <p:blipFill>
          <a:blip r:embed="rId2"/>
          <a:stretch>
            <a:fillRect/>
          </a:stretch>
        </p:blipFill>
        <p:spPr>
          <a:xfrm>
            <a:off x="683559" y="4239108"/>
            <a:ext cx="6096000" cy="1696725"/>
          </a:xfrm>
          <a:prstGeom prst="rect">
            <a:avLst/>
          </a:prstGeom>
        </p:spPr>
      </p:pic>
      <p:pic>
        <p:nvPicPr>
          <p:cNvPr id="5" name="Picture 4" descr="A graph of different colored squares&#10;&#10;Description automatically generated">
            <a:extLst>
              <a:ext uri="{FF2B5EF4-FFF2-40B4-BE49-F238E27FC236}">
                <a16:creationId xmlns:a16="http://schemas.microsoft.com/office/drawing/2014/main" id="{CE1CA37A-10A5-2CFD-9DC7-A56C9208CB18}"/>
              </a:ext>
            </a:extLst>
          </p:cNvPr>
          <p:cNvPicPr>
            <a:picLocks noChangeAspect="1"/>
          </p:cNvPicPr>
          <p:nvPr/>
        </p:nvPicPr>
        <p:blipFill>
          <a:blip r:embed="rId3"/>
          <a:stretch>
            <a:fillRect/>
          </a:stretch>
        </p:blipFill>
        <p:spPr>
          <a:xfrm>
            <a:off x="7821764" y="3758453"/>
            <a:ext cx="3563355" cy="2658036"/>
          </a:xfrm>
          <a:prstGeom prst="rect">
            <a:avLst/>
          </a:prstGeom>
        </p:spPr>
      </p:pic>
    </p:spTree>
    <p:extLst>
      <p:ext uri="{BB962C8B-B14F-4D97-AF65-F5344CB8AC3E}">
        <p14:creationId xmlns:p14="http://schemas.microsoft.com/office/powerpoint/2010/main" val="3886940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solidFill>
                  <a:srgbClr val="00B0F0"/>
                </a:solidFill>
                <a:latin typeface="IBM Plex Mono SemiBold"/>
              </a:rPr>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904065"/>
            <a:ext cx="6809509" cy="4328927"/>
          </a:xfrm>
        </p:spPr>
        <p:txBody>
          <a:bodyPr vert="horz" lIns="91440" tIns="45720" rIns="91440" bIns="45720" rtlCol="0" anchor="t">
            <a:noAutofit/>
          </a:bodyPr>
          <a:lstStyle/>
          <a:p>
            <a:pPr>
              <a:buFont typeface="Wingdings" panose="020B0604020202020204" pitchFamily="34" charset="0"/>
              <a:buChar char="Ø"/>
            </a:pPr>
            <a:r>
              <a:rPr lang="en-US" sz="1600" b="1" dirty="0">
                <a:ea typeface="+mn-lt"/>
                <a:cs typeface="+mn-lt"/>
              </a:rPr>
              <a:t>Predictive Model Performance: </a:t>
            </a:r>
            <a:r>
              <a:rPr lang="en-US" sz="1600" b="0" dirty="0">
                <a:ea typeface="+mn-lt"/>
                <a:cs typeface="+mn-lt"/>
              </a:rPr>
              <a:t>Our machine learning model </a:t>
            </a:r>
            <a:r>
              <a:rPr lang="en-US" sz="1600" dirty="0">
                <a:ea typeface="+mn-lt"/>
                <a:cs typeface="+mn-lt"/>
              </a:rPr>
              <a:t>earned</a:t>
            </a:r>
            <a:r>
              <a:rPr lang="en-US" sz="1600" b="0" dirty="0">
                <a:ea typeface="+mn-lt"/>
                <a:cs typeface="+mn-lt"/>
              </a:rPr>
              <a:t> an accuracy of  90%</a:t>
            </a:r>
            <a:r>
              <a:rPr lang="en-US" sz="1600" dirty="0">
                <a:ea typeface="+mn-lt"/>
                <a:cs typeface="+mn-lt"/>
              </a:rPr>
              <a:t> in predicting Falcon 9 first stage landing success. This cost-effective approach significantly enhances decision-making during launch planning.</a:t>
            </a:r>
            <a:endParaRPr lang="en-US" sz="1600"/>
          </a:p>
          <a:p>
            <a:pPr>
              <a:buFont typeface="Wingdings" panose="020B0604020202020204" pitchFamily="34" charset="0"/>
              <a:buChar char="Ø"/>
            </a:pPr>
            <a:r>
              <a:rPr lang="en-US" sz="1600" b="1" dirty="0">
                <a:ea typeface="+mn-lt"/>
                <a:cs typeface="+mn-lt"/>
              </a:rPr>
              <a:t>Cost Savings: </a:t>
            </a:r>
            <a:r>
              <a:rPr lang="en-US" sz="1600" dirty="0">
                <a:ea typeface="+mn-lt"/>
                <a:cs typeface="+mn-lt"/>
              </a:rPr>
              <a:t>By accurately forecasting landing outcomes, SpaceX can optimize booster reuse, leading to a decrease in overall mission costs. Estimated savings: $$$$$ millions per launch.</a:t>
            </a:r>
            <a:endParaRPr lang="en-US" sz="1600"/>
          </a:p>
          <a:p>
            <a:pPr>
              <a:buFont typeface="Wingdings" panose="020B0604020202020204" pitchFamily="34" charset="0"/>
              <a:buChar char="Ø"/>
            </a:pPr>
            <a:r>
              <a:rPr lang="en-US" sz="1600" b="1" dirty="0">
                <a:ea typeface="+mn-lt"/>
                <a:cs typeface="+mn-lt"/>
              </a:rPr>
              <a:t>Future Work: </a:t>
            </a:r>
            <a:r>
              <a:rPr lang="en-US" sz="1600" dirty="0">
                <a:ea typeface="+mn-lt"/>
                <a:cs typeface="+mn-lt"/>
              </a:rPr>
              <a:t>Refine the model with data that has not been covered (weather conditions, historical launches, etc.). Examine transferability to other rocket systems.</a:t>
            </a:r>
            <a:endParaRPr lang="en-US" sz="1600" dirty="0"/>
          </a:p>
          <a:p>
            <a:pPr>
              <a:buFont typeface="Wingdings" panose="020B0604020202020204" pitchFamily="34" charset="0"/>
              <a:buChar char="Ø"/>
            </a:pPr>
            <a:r>
              <a:rPr lang="en-US" sz="1600" b="1" dirty="0">
                <a:ea typeface="+mn-lt"/>
                <a:cs typeface="+mn-lt"/>
              </a:rPr>
              <a:t>Acknowledgments: </a:t>
            </a:r>
            <a:r>
              <a:rPr lang="en-US" sz="1600" dirty="0">
                <a:ea typeface="+mn-lt"/>
                <a:cs typeface="+mn-lt"/>
              </a:rPr>
              <a:t>Thanks to our team, mentors, and SpaceX for all their support.</a:t>
            </a:r>
            <a:endParaRPr lang="en-US" sz="1600"/>
          </a:p>
          <a:p>
            <a:pPr>
              <a:buFont typeface="Wingdings" panose="020B0604020202020204" pitchFamily="34" charset="0"/>
              <a:buChar char="Ø"/>
            </a:pPr>
            <a:endParaRPr lang="en-US" sz="1400" dirty="0"/>
          </a:p>
        </p:txBody>
      </p:sp>
    </p:spTree>
    <p:extLst>
      <p:ext uri="{BB962C8B-B14F-4D97-AF65-F5344CB8AC3E}">
        <p14:creationId xmlns:p14="http://schemas.microsoft.com/office/powerpoint/2010/main" val="1630123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solidFill>
                  <a:srgbClr val="00B0F0"/>
                </a:solidFill>
                <a:latin typeface="IBM Plex Mono SemiBold"/>
              </a:rPr>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a:bodyPr>
          <a:lstStyle/>
          <a:p>
            <a:pPr>
              <a:buFont typeface="Wingdings" panose="020B0604020202020204" pitchFamily="34" charset="0"/>
              <a:buChar char="Ø"/>
            </a:pPr>
            <a:r>
              <a:rPr lang="en-US" dirty="0"/>
              <a:t>S</a:t>
            </a:r>
            <a:r>
              <a:rPr lang="en-US">
                <a:ea typeface="+mn-lt"/>
                <a:cs typeface="+mn-lt"/>
              </a:rPr>
              <a:t>paceX Data Collection API Code</a:t>
            </a:r>
            <a:r>
              <a:rPr lang="en-US" dirty="0"/>
              <a:t> snippet for IDs given for each launch</a:t>
            </a:r>
            <a:endParaRPr lang="en-US" dirty="0">
              <a:solidFill>
                <a:srgbClr val="000000"/>
              </a:solidFill>
            </a:endParaRPr>
          </a:p>
        </p:txBody>
      </p:sp>
      <p:pic>
        <p:nvPicPr>
          <p:cNvPr id="6" name="Picture 5" descr="A screenshot of a computer code&#10;&#10;Description automatically generated">
            <a:extLst>
              <a:ext uri="{FF2B5EF4-FFF2-40B4-BE49-F238E27FC236}">
                <a16:creationId xmlns:a16="http://schemas.microsoft.com/office/drawing/2014/main" id="{177530CD-7AD8-9E2F-29D7-3E44DAB8CAEE}"/>
              </a:ext>
            </a:extLst>
          </p:cNvPr>
          <p:cNvPicPr>
            <a:picLocks noChangeAspect="1"/>
          </p:cNvPicPr>
          <p:nvPr/>
        </p:nvPicPr>
        <p:blipFill>
          <a:blip r:embed="rId3"/>
          <a:stretch>
            <a:fillRect/>
          </a:stretch>
        </p:blipFill>
        <p:spPr>
          <a:xfrm>
            <a:off x="4684059" y="3185414"/>
            <a:ext cx="6925235" cy="163017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solidFill>
                  <a:srgbClr val="00B0F0"/>
                </a:solidFill>
                <a:latin typeface="IBM Plex Mono SemiBold"/>
              </a:rPr>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a:bodyPr>
          <a:lstStyle/>
          <a:p>
            <a:pPr>
              <a:buFont typeface="Wingdings" panose="020B0604020202020204" pitchFamily="34" charset="0"/>
              <a:buChar char="Ø"/>
            </a:pPr>
            <a:r>
              <a:rPr lang="en-US" dirty="0"/>
              <a:t>Coding logic for parsing and extracting each launch table</a:t>
            </a:r>
            <a:endParaRPr lang="en-US" dirty="0">
              <a:solidFill>
                <a:srgbClr val="FFFFFF"/>
              </a:solidFill>
            </a:endParaRPr>
          </a:p>
        </p:txBody>
      </p:sp>
      <p:pic>
        <p:nvPicPr>
          <p:cNvPr id="3" name="Picture 2" descr="A screenshot of a computer program&#10;&#10;Description automatically generated">
            <a:extLst>
              <a:ext uri="{FF2B5EF4-FFF2-40B4-BE49-F238E27FC236}">
                <a16:creationId xmlns:a16="http://schemas.microsoft.com/office/drawing/2014/main" id="{3D083AA6-EA2A-3978-66D3-437E69456EA2}"/>
              </a:ext>
            </a:extLst>
          </p:cNvPr>
          <p:cNvPicPr>
            <a:picLocks noChangeAspect="1"/>
          </p:cNvPicPr>
          <p:nvPr/>
        </p:nvPicPr>
        <p:blipFill>
          <a:blip r:embed="rId3"/>
          <a:stretch>
            <a:fillRect/>
          </a:stretch>
        </p:blipFill>
        <p:spPr>
          <a:xfrm>
            <a:off x="6625309" y="2391335"/>
            <a:ext cx="2280736" cy="4114800"/>
          </a:xfrm>
          <a:prstGeom prst="rect">
            <a:avLst/>
          </a:prstGeom>
        </p:spPr>
      </p:pic>
    </p:spTree>
    <p:extLst>
      <p:ext uri="{BB962C8B-B14F-4D97-AF65-F5344CB8AC3E}">
        <p14:creationId xmlns:p14="http://schemas.microsoft.com/office/powerpoint/2010/main" val="3998880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solidFill>
                  <a:srgbClr val="00B0F0"/>
                </a:solidFill>
                <a:latin typeface="IBM Plex Mono SemiBold"/>
              </a:rPr>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5992961"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solidFill>
                  <a:schemeClr val="tx1"/>
                </a:solidFill>
                <a:latin typeface="Trade Gothic Next Light"/>
              </a:rPr>
              <a:t>Overview</a:t>
            </a:r>
          </a:p>
          <a:p>
            <a:pPr>
              <a:buFont typeface="Wingdings"/>
              <a:buChar char="Ø"/>
            </a:pPr>
            <a:r>
              <a:rPr lang="en-US" sz="1400" dirty="0">
                <a:solidFill>
                  <a:schemeClr val="tx1"/>
                </a:solidFill>
                <a:latin typeface="Trade Gothic Next Light"/>
              </a:rPr>
              <a:t>SpaceX, founded by Elon Musk in 2002, has revolutionized space transportation with its ambitious goal of lessening costs and empowering the colonization of Mars. One of the key factors behind SpaceX’s accomplishment is its innovative reuse of the first stage of the Falcon 9 rocket. By reusing this critical component, SpaceX significantly lowers launch costs compared to other providers.</a:t>
            </a:r>
          </a:p>
          <a:p>
            <a:pPr marL="0" indent="0">
              <a:buNone/>
            </a:pPr>
            <a:r>
              <a:rPr lang="en-US" sz="2000" dirty="0">
                <a:solidFill>
                  <a:schemeClr val="tx1"/>
                </a:solidFill>
                <a:latin typeface="Trade Gothic Next Light"/>
              </a:rPr>
              <a:t>Objective</a:t>
            </a:r>
            <a:endParaRPr lang="en-US" sz="1400" dirty="0">
              <a:solidFill>
                <a:schemeClr val="tx1"/>
              </a:solidFill>
              <a:latin typeface="Trade Gothic Next Light"/>
            </a:endParaRPr>
          </a:p>
          <a:p>
            <a:pPr>
              <a:buFont typeface="Wingdings"/>
              <a:buChar char="Ø"/>
            </a:pPr>
            <a:r>
              <a:rPr lang="en-US" sz="1400" dirty="0">
                <a:solidFill>
                  <a:schemeClr val="tx1"/>
                </a:solidFill>
                <a:latin typeface="Trade Gothic Next Light"/>
              </a:rPr>
              <a:t>In our capstone project, we delve into predicting whether the Falcon 9 first stage will successfully land after a launch. By leveraging machine learning techniques, we aim to develop a predictive model that can regulate the likelihood of a fruitful landing. Join us on this breathtaking journey as we explore data, build models, and contribute to the future of space exploration.</a:t>
            </a:r>
            <a:endParaRPr lang="en-US" sz="1400">
              <a:solidFill>
                <a:schemeClr val="tx1"/>
              </a:solidFill>
              <a:latin typeface="Trade Gothic Next Light"/>
            </a:endParaRP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solidFill>
                  <a:srgbClr val="00B0F0"/>
                </a:solidFill>
                <a:latin typeface="IBM Plex Mono SemiBold"/>
              </a:rPr>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25625"/>
            <a:ext cx="6317931" cy="4351338"/>
          </a:xfrm>
        </p:spPr>
        <p:txBody>
          <a:bodyPr>
            <a:normAutofit/>
          </a:bodyPr>
          <a:lstStyle/>
          <a:p>
            <a:pPr>
              <a:buClr>
                <a:srgbClr val="FFFFFF"/>
              </a:buClr>
              <a:buFont typeface="Wingdings,Sans-Serif"/>
              <a:buChar char="Ø"/>
            </a:pPr>
            <a:r>
              <a:rPr lang="en-US" sz="1400" b="1" dirty="0">
                <a:solidFill>
                  <a:schemeClr val="tx1"/>
                </a:solidFill>
              </a:rPr>
              <a:t>Data Collection</a:t>
            </a:r>
            <a:endParaRPr lang="en-US" dirty="0">
              <a:solidFill>
                <a:schemeClr val="tx1"/>
              </a:solidFill>
            </a:endParaRPr>
          </a:p>
          <a:p>
            <a:pPr lvl="1">
              <a:buClr>
                <a:srgbClr val="FFFFFF"/>
              </a:buClr>
              <a:buFont typeface="Courier New"/>
              <a:buChar char="o"/>
            </a:pPr>
            <a:r>
              <a:rPr lang="en-US" sz="1200" dirty="0">
                <a:solidFill>
                  <a:schemeClr val="tx1"/>
                </a:solidFill>
              </a:rPr>
              <a:t>Gathering relevant data related to Falcon 9 launches.</a:t>
            </a:r>
            <a:endParaRPr lang="en-US">
              <a:solidFill>
                <a:schemeClr val="tx1"/>
              </a:solidFill>
            </a:endParaRPr>
          </a:p>
          <a:p>
            <a:pPr>
              <a:buClr>
                <a:srgbClr val="FFFFFF"/>
              </a:buClr>
              <a:buFont typeface="Wingdings,Sans-Serif"/>
              <a:buChar char="Ø"/>
            </a:pPr>
            <a:r>
              <a:rPr lang="en-US" sz="1400" b="1" dirty="0">
                <a:solidFill>
                  <a:schemeClr val="tx1"/>
                </a:solidFill>
              </a:rPr>
              <a:t>Data Wrangling</a:t>
            </a:r>
          </a:p>
          <a:p>
            <a:pPr lvl="1">
              <a:buClr>
                <a:srgbClr val="FFFFFF"/>
              </a:buClr>
              <a:buFont typeface="Courier New"/>
              <a:buChar char="o"/>
            </a:pPr>
            <a:r>
              <a:rPr lang="en-US" sz="1200" dirty="0">
                <a:solidFill>
                  <a:schemeClr val="tx1"/>
                </a:solidFill>
              </a:rPr>
              <a:t>Cleaning and formatting the collected data.</a:t>
            </a:r>
            <a:endParaRPr lang="en-US">
              <a:solidFill>
                <a:schemeClr val="tx1"/>
              </a:solidFill>
            </a:endParaRPr>
          </a:p>
          <a:p>
            <a:pPr>
              <a:buClr>
                <a:srgbClr val="FFFFFF"/>
              </a:buClr>
              <a:buFont typeface="Wingdings,Sans-Serif"/>
              <a:buChar char="Ø"/>
            </a:pPr>
            <a:r>
              <a:rPr lang="en-US" sz="1400" b="1" dirty="0">
                <a:solidFill>
                  <a:schemeClr val="tx1"/>
                </a:solidFill>
              </a:rPr>
              <a:t>Exploratory Data Analysis (EDA)</a:t>
            </a:r>
          </a:p>
          <a:p>
            <a:pPr lvl="1">
              <a:buClr>
                <a:srgbClr val="FFFFFF"/>
              </a:buClr>
              <a:buFont typeface="Courier New"/>
              <a:buChar char="o"/>
            </a:pPr>
            <a:r>
              <a:rPr lang="en-US" sz="1200" dirty="0">
                <a:solidFill>
                  <a:schemeClr val="tx1"/>
                </a:solidFill>
              </a:rPr>
              <a:t>Exploring patterns and insights.</a:t>
            </a:r>
          </a:p>
          <a:p>
            <a:pPr>
              <a:buClr>
                <a:srgbClr val="FFFFFF"/>
              </a:buClr>
              <a:buFont typeface="Wingdings,Sans-Serif"/>
              <a:buChar char="Ø"/>
            </a:pPr>
            <a:r>
              <a:rPr lang="en-US" sz="1400" b="1" dirty="0">
                <a:solidFill>
                  <a:schemeClr val="tx1"/>
                </a:solidFill>
              </a:rPr>
              <a:t>Interactive Data Visualization</a:t>
            </a:r>
          </a:p>
          <a:p>
            <a:pPr lvl="1">
              <a:buClr>
                <a:srgbClr val="FFFFFF"/>
              </a:buClr>
              <a:buFont typeface="Courier New"/>
              <a:buChar char="o"/>
            </a:pPr>
            <a:r>
              <a:rPr lang="en-US" sz="1200" dirty="0">
                <a:solidFill>
                  <a:schemeClr val="tx1"/>
                </a:solidFill>
              </a:rPr>
              <a:t>Creating visualizations to understand the data better.</a:t>
            </a:r>
            <a:endParaRPr lang="en-US">
              <a:solidFill>
                <a:schemeClr val="tx1"/>
              </a:solidFill>
            </a:endParaRPr>
          </a:p>
          <a:p>
            <a:pPr>
              <a:buClr>
                <a:srgbClr val="FFFFFF"/>
              </a:buClr>
              <a:buFont typeface="Wingdings,Sans-Serif"/>
              <a:buChar char="Ø"/>
            </a:pPr>
            <a:r>
              <a:rPr lang="en-US" sz="1400" b="1" dirty="0">
                <a:solidFill>
                  <a:schemeClr val="tx1"/>
                </a:solidFill>
              </a:rPr>
              <a:t>Machine Learning Prediction</a:t>
            </a:r>
          </a:p>
          <a:p>
            <a:pPr lvl="1">
              <a:buClr>
                <a:srgbClr val="FFFFFF"/>
              </a:buClr>
              <a:buFont typeface="Courier New"/>
              <a:buChar char="o"/>
            </a:pPr>
            <a:r>
              <a:rPr lang="en-US" sz="1200" dirty="0">
                <a:solidFill>
                  <a:schemeClr val="tx1"/>
                </a:solidFill>
              </a:rPr>
              <a:t>Leveraging classification algorithms to predict first stage landing outcomes.</a:t>
            </a:r>
            <a:endParaRPr lang="en-US">
              <a:solidFill>
                <a:schemeClr val="tx1"/>
              </a:solidFill>
            </a:endParaRPr>
          </a:p>
          <a:p>
            <a:pPr marL="0" indent="0">
              <a:buNone/>
            </a:pPr>
            <a:endParaRPr lang="en-US" sz="1400" dirty="0">
              <a:solidFill>
                <a:srgbClr val="FFFFFF"/>
              </a:solidFill>
            </a:endParaRPr>
          </a:p>
          <a:p>
            <a:pPr marL="0" indent="0">
              <a:buNone/>
            </a:pPr>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002803"/>
          </a:xfrm>
        </p:spPr>
        <p:txBody>
          <a:bodyPr/>
          <a:lstStyle/>
          <a:p>
            <a:r>
              <a:rPr lang="en-US" dirty="0">
                <a:solidFill>
                  <a:srgbClr val="00B0F0"/>
                </a:solidFill>
                <a:latin typeface="IBM Plex Mono SemiBold"/>
              </a:rPr>
              <a:t>Data Collection – SpaceX API</a:t>
            </a: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198594"/>
            <a:ext cx="7100048" cy="3615267"/>
          </a:xfrm>
        </p:spPr>
        <p:txBody>
          <a:bodyPr/>
          <a:lstStyle/>
          <a:p>
            <a:pPr>
              <a:buFont typeface="Wingdings" panose="05040102010807070707" pitchFamily="18" charset="2"/>
              <a:buChar char="Ø"/>
            </a:pPr>
            <a:r>
              <a:rPr lang="en-US" dirty="0">
                <a:solidFill>
                  <a:schemeClr val="tx1"/>
                </a:solidFill>
              </a:rPr>
              <a:t>We c</a:t>
            </a:r>
            <a:r>
              <a:rPr lang="en-US" dirty="0">
                <a:solidFill>
                  <a:schemeClr val="tx1"/>
                </a:solidFill>
                <a:ea typeface="+mn-lt"/>
                <a:cs typeface="+mn-lt"/>
              </a:rPr>
              <a:t>ollect and ensure the data is in the right format from an API that SpaceX offers.</a:t>
            </a:r>
          </a:p>
          <a:p>
            <a:pPr>
              <a:buClr>
                <a:srgbClr val="FFFFFF"/>
              </a:buClr>
              <a:buFont typeface="Wingdings" panose="05040102010807070707" pitchFamily="18" charset="2"/>
              <a:buChar char="Ø"/>
            </a:pPr>
            <a:r>
              <a:rPr lang="en-US">
                <a:solidFill>
                  <a:schemeClr val="tx1"/>
                </a:solidFill>
              </a:rPr>
              <a:t>Then, we </a:t>
            </a:r>
            <a:r>
              <a:rPr lang="en-US" dirty="0">
                <a:solidFill>
                  <a:schemeClr val="tx1"/>
                </a:solidFill>
                <a:ea typeface="+mn-lt"/>
                <a:cs typeface="+mn-lt"/>
              </a:rPr>
              <a:t>request and parse SpaceX launch data using API calls.</a:t>
            </a:r>
          </a:p>
          <a:p>
            <a:pPr>
              <a:buClr>
                <a:srgbClr val="FFFFFF"/>
              </a:buClr>
              <a:buFont typeface="Wingdings" panose="05040102010807070707" pitchFamily="18" charset="2"/>
              <a:buChar char="Ø"/>
            </a:pPr>
            <a:r>
              <a:rPr lang="en-US" dirty="0">
                <a:solidFill>
                  <a:schemeClr val="tx1"/>
                </a:solidFill>
                <a:ea typeface="+mn-lt"/>
                <a:cs typeface="+mn-lt"/>
              </a:rPr>
              <a:t>Source:</a:t>
            </a:r>
            <a:endParaRPr lang="en-US" dirty="0">
              <a:solidFill>
                <a:schemeClr val="tx1"/>
              </a:solidFill>
            </a:endParaRPr>
          </a:p>
          <a:p>
            <a:pPr lvl="1">
              <a:buClr>
                <a:srgbClr val="FFFFFF"/>
              </a:buClr>
              <a:buFont typeface="Courier New" panose="05040102010807070707" pitchFamily="18" charset="2"/>
              <a:buChar char="o"/>
            </a:pPr>
            <a:r>
              <a:rPr lang="en-US" dirty="0">
                <a:solidFill>
                  <a:schemeClr val="tx1"/>
                </a:solidFill>
                <a:ea typeface="+mn-lt"/>
                <a:cs typeface="+mn-lt"/>
                <a:hlinkClick r:id="rId2">
                  <a:extLst>
                    <a:ext uri="{A12FA001-AC4F-418D-AE19-62706E023703}">
                      <ahyp:hlinkClr xmlns:ahyp="http://schemas.microsoft.com/office/drawing/2018/hyperlinkcolor" val="tx"/>
                    </a:ext>
                  </a:extLst>
                </a:hlinkClick>
              </a:rPr>
              <a:t>https://github.com/Yosti-Light/SpaceX-capstone/blob/main/jupyter-labs-spacex-data-collection-api.ipynb</a:t>
            </a:r>
          </a:p>
        </p:txBody>
      </p:sp>
    </p:spTree>
    <p:extLst>
      <p:ext uri="{BB962C8B-B14F-4D97-AF65-F5344CB8AC3E}">
        <p14:creationId xmlns:p14="http://schemas.microsoft.com/office/powerpoint/2010/main" val="3403372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lstStyle/>
          <a:p>
            <a:r>
              <a:rPr lang="en-US" dirty="0">
                <a:solidFill>
                  <a:srgbClr val="00B0F0"/>
                </a:solidFill>
                <a:latin typeface="IBM Plex Mono SemiBold"/>
              </a:rPr>
              <a:t>Data Collection – Web Scraping</a:t>
            </a: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198594"/>
            <a:ext cx="8534400" cy="3615267"/>
          </a:xfrm>
        </p:spPr>
        <p:txBody>
          <a:bodyPr>
            <a:normAutofit/>
          </a:bodyPr>
          <a:lstStyle/>
          <a:p>
            <a:pPr>
              <a:buFont typeface="Wingdings" panose="05040102010807070707" pitchFamily="18" charset="2"/>
              <a:buChar char="Ø"/>
            </a:pPr>
            <a:r>
              <a:rPr lang="en-US" dirty="0">
                <a:solidFill>
                  <a:schemeClr val="tx1"/>
                </a:solidFill>
                <a:ea typeface="+mn-lt"/>
                <a:cs typeface="+mn-lt"/>
              </a:rPr>
              <a:t>We perform web scraping by extracting a Falcon 9 launch records table from web sources like a list of Falcon 9 and Falcon heavy launches page.</a:t>
            </a:r>
            <a:endParaRPr lang="en-US" dirty="0">
              <a:solidFill>
                <a:schemeClr val="tx1"/>
              </a:solidFill>
            </a:endParaRPr>
          </a:p>
          <a:p>
            <a:pPr>
              <a:buClr>
                <a:srgbClr val="FFFFFF"/>
              </a:buClr>
              <a:buFont typeface="Wingdings" panose="05040102010807070707" pitchFamily="18" charset="2"/>
              <a:buChar char="Ø"/>
            </a:pPr>
            <a:r>
              <a:rPr lang="en-US" dirty="0">
                <a:solidFill>
                  <a:schemeClr val="tx1"/>
                </a:solidFill>
              </a:rPr>
              <a:t>Using </a:t>
            </a:r>
            <a:r>
              <a:rPr lang="en-US" dirty="0" err="1">
                <a:solidFill>
                  <a:schemeClr val="tx1"/>
                </a:solidFill>
              </a:rPr>
              <a:t>BeautifulSoup</a:t>
            </a:r>
            <a:r>
              <a:rPr lang="en-US" dirty="0">
                <a:solidFill>
                  <a:schemeClr val="tx1"/>
                </a:solidFill>
              </a:rPr>
              <a:t>, we parse the table and convert it to a Pandas data frame for c</a:t>
            </a:r>
            <a:r>
              <a:rPr lang="en-US" dirty="0">
                <a:solidFill>
                  <a:schemeClr val="tx1"/>
                </a:solidFill>
                <a:ea typeface="+mn-lt"/>
                <a:cs typeface="+mn-lt"/>
              </a:rPr>
              <a:t>ollecting information on launch outcomes, dates, and conditions.</a:t>
            </a:r>
          </a:p>
          <a:p>
            <a:pPr>
              <a:buClr>
                <a:srgbClr val="FFFFFF"/>
              </a:buClr>
              <a:buFont typeface="Wingdings" panose="05040102010807070707" pitchFamily="18" charset="2"/>
              <a:buChar char="Ø"/>
            </a:pPr>
            <a:r>
              <a:rPr lang="en-US" dirty="0">
                <a:solidFill>
                  <a:schemeClr val="tx1"/>
                </a:solidFill>
              </a:rPr>
              <a:t>Source:</a:t>
            </a:r>
          </a:p>
          <a:p>
            <a:pPr lvl="1">
              <a:buClr>
                <a:srgbClr val="FFFFFF"/>
              </a:buClr>
              <a:buFont typeface="Courier New" panose="05040102010807070707" pitchFamily="18" charset="2"/>
              <a:buChar char="o"/>
            </a:pPr>
            <a:r>
              <a:rPr lang="en-US" dirty="0">
                <a:solidFill>
                  <a:schemeClr val="tx1"/>
                </a:solidFill>
                <a:ea typeface="+mn-lt"/>
                <a:cs typeface="+mn-lt"/>
                <a:hlinkClick r:id="rId2">
                  <a:extLst>
                    <a:ext uri="{A12FA001-AC4F-418D-AE19-62706E023703}">
                      <ahyp:hlinkClr xmlns:ahyp="http://schemas.microsoft.com/office/drawing/2018/hyperlinkcolor" val="tx"/>
                    </a:ext>
                  </a:extLst>
                </a:hlinkClick>
              </a:rPr>
              <a:t>https://github.com/Yosti-Light/SpaceX-capstone/blob/main/jupyter-labs-webscraping.ipynb</a:t>
            </a:r>
            <a:endParaRPr lang="en-US" dirty="0">
              <a:solidFill>
                <a:schemeClr val="tx1"/>
              </a:solidFill>
            </a:endParaRPr>
          </a:p>
        </p:txBody>
      </p:sp>
    </p:spTree>
    <p:extLst>
      <p:ext uri="{BB962C8B-B14F-4D97-AF65-F5344CB8AC3E}">
        <p14:creationId xmlns:p14="http://schemas.microsoft.com/office/powerpoint/2010/main" val="335649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036420"/>
          </a:xfrm>
        </p:spPr>
        <p:txBody>
          <a:bodyPr/>
          <a:lstStyle/>
          <a:p>
            <a:r>
              <a:rPr lang="en-US" dirty="0">
                <a:solidFill>
                  <a:srgbClr val="00B0F0"/>
                </a:solidFill>
                <a:latin typeface="IBM Plex Mono SemiBold"/>
              </a:rPr>
              <a:t>Data Wrangling</a:t>
            </a: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198594"/>
            <a:ext cx="8534400" cy="3615267"/>
          </a:xfrm>
        </p:spPr>
        <p:txBody>
          <a:bodyPr>
            <a:normAutofit/>
          </a:bodyPr>
          <a:lstStyle/>
          <a:p>
            <a:pPr>
              <a:buFont typeface="Wingdings" panose="05040102010807070707" pitchFamily="18" charset="2"/>
              <a:buChar char="Ø"/>
            </a:pPr>
            <a:r>
              <a:rPr lang="en-US" dirty="0">
                <a:solidFill>
                  <a:schemeClr val="tx1"/>
                </a:solidFill>
                <a:ea typeface="+mn-lt"/>
                <a:cs typeface="+mn-lt"/>
              </a:rPr>
              <a:t>Some Exploratory Data Analysis (EDA) was used on the dataset to look for some patterns in the data and to find out what would be the label for training supervised models.</a:t>
            </a:r>
          </a:p>
          <a:p>
            <a:pPr>
              <a:buClr>
                <a:srgbClr val="FFFFFF"/>
              </a:buClr>
              <a:buFont typeface="Wingdings" panose="05040102010807070707" pitchFamily="18" charset="2"/>
              <a:buChar char="Ø"/>
            </a:pPr>
            <a:r>
              <a:rPr lang="en-US" dirty="0">
                <a:solidFill>
                  <a:schemeClr val="tx1"/>
                </a:solidFill>
              </a:rPr>
              <a:t>We determine Training Labels with 1 meaning a successful booster landing and 0 meaning it is unsuccessful.</a:t>
            </a:r>
          </a:p>
          <a:p>
            <a:pPr>
              <a:buClr>
                <a:srgbClr val="FFFFFF"/>
              </a:buClr>
              <a:buFont typeface="Wingdings,Sans-Serif" panose="05040102010807070707" pitchFamily="18" charset="2"/>
              <a:buChar char="Ø"/>
            </a:pPr>
            <a:r>
              <a:rPr lang="en-US" dirty="0">
                <a:solidFill>
                  <a:schemeClr val="tx1"/>
                </a:solidFill>
              </a:rPr>
              <a:t>Source:</a:t>
            </a:r>
          </a:p>
          <a:p>
            <a:pPr lvl="1">
              <a:buClr>
                <a:srgbClr val="FFFFFF"/>
              </a:buClr>
              <a:buFont typeface="Courier New,monospace" panose="05040102010807070707" pitchFamily="18" charset="2"/>
              <a:buChar char="o"/>
            </a:pPr>
            <a:r>
              <a:rPr lang="en-US" dirty="0">
                <a:solidFill>
                  <a:schemeClr val="tx1"/>
                </a:solidFill>
                <a:hlinkClick r:id="rId2">
                  <a:extLst>
                    <a:ext uri="{A12FA001-AC4F-418D-AE19-62706E023703}">
                      <ahyp:hlinkClr xmlns:ahyp="http://schemas.microsoft.com/office/drawing/2018/hyperlinkcolor" val="tx"/>
                    </a:ext>
                  </a:extLst>
                </a:hlinkClick>
              </a:rPr>
              <a:t>https://github.com/Yosti-Light/SpaceX-capstone/blob/main/labs-jupyter-spacex-Data%20wrangling.ipynb</a:t>
            </a:r>
            <a:endParaRPr lang="en-US">
              <a:solidFill>
                <a:schemeClr val="tx1"/>
              </a:solidFill>
            </a:endParaRPr>
          </a:p>
        </p:txBody>
      </p:sp>
    </p:spTree>
    <p:extLst>
      <p:ext uri="{BB962C8B-B14F-4D97-AF65-F5344CB8AC3E}">
        <p14:creationId xmlns:p14="http://schemas.microsoft.com/office/powerpoint/2010/main" val="98841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AF6-D4BB-2889-720F-9237303AB4DA}"/>
              </a:ext>
            </a:extLst>
          </p:cNvPr>
          <p:cNvSpPr>
            <a:spLocks noGrp="1"/>
          </p:cNvSpPr>
          <p:nvPr>
            <p:ph type="title"/>
          </p:nvPr>
        </p:nvSpPr>
        <p:spPr>
          <a:xfrm>
            <a:off x="684212" y="688538"/>
            <a:ext cx="8534400" cy="1507067"/>
          </a:xfrm>
        </p:spPr>
        <p:txBody>
          <a:bodyPr>
            <a:normAutofit/>
          </a:bodyPr>
          <a:lstStyle/>
          <a:p>
            <a:pPr>
              <a:spcBef>
                <a:spcPct val="20000"/>
              </a:spcBef>
              <a:spcAft>
                <a:spcPts val="600"/>
              </a:spcAft>
            </a:pPr>
            <a:r>
              <a:rPr lang="en-US" dirty="0">
                <a:solidFill>
                  <a:srgbClr val="00B0F0"/>
                </a:solidFill>
                <a:latin typeface="IBM Plex Mono SemiBold"/>
              </a:rPr>
              <a:t>Exploratory Data Analysis (EDA) with SQL</a:t>
            </a:r>
          </a:p>
        </p:txBody>
      </p:sp>
      <p:sp>
        <p:nvSpPr>
          <p:cNvPr id="3" name="Content Placeholder 2">
            <a:extLst>
              <a:ext uri="{FF2B5EF4-FFF2-40B4-BE49-F238E27FC236}">
                <a16:creationId xmlns:a16="http://schemas.microsoft.com/office/drawing/2014/main" id="{16CCF4F8-A3AA-32CF-BDE4-23CE6AF22B2C}"/>
              </a:ext>
            </a:extLst>
          </p:cNvPr>
          <p:cNvSpPr>
            <a:spLocks noGrp="1"/>
          </p:cNvSpPr>
          <p:nvPr>
            <p:ph idx="1"/>
          </p:nvPr>
        </p:nvSpPr>
        <p:spPr>
          <a:xfrm>
            <a:off x="684212" y="2299447"/>
            <a:ext cx="8534400" cy="4399678"/>
          </a:xfrm>
        </p:spPr>
        <p:txBody>
          <a:bodyPr>
            <a:normAutofit/>
          </a:bodyPr>
          <a:lstStyle/>
          <a:p>
            <a:pPr>
              <a:buFont typeface="Wingdings" panose="05040102010807070707" pitchFamily="18" charset="2"/>
              <a:buChar char="Ø"/>
            </a:pPr>
            <a:r>
              <a:rPr lang="en-US" dirty="0">
                <a:solidFill>
                  <a:schemeClr val="tx1"/>
                </a:solidFill>
              </a:rPr>
              <a:t>If we want to know if the first stage will land, we can determine the cost of a launch.</a:t>
            </a:r>
          </a:p>
          <a:p>
            <a:pPr>
              <a:buClr>
                <a:srgbClr val="FFFFFF"/>
              </a:buClr>
              <a:buFont typeface="Wingdings" panose="05040102010807070707" pitchFamily="18" charset="2"/>
              <a:buChar char="Ø"/>
            </a:pPr>
            <a:r>
              <a:rPr lang="en-US" dirty="0">
                <a:solidFill>
                  <a:schemeClr val="tx1"/>
                </a:solidFill>
              </a:rPr>
              <a:t>If a company would like to bid against SpaceX for launch, we can use this information.</a:t>
            </a:r>
          </a:p>
          <a:p>
            <a:pPr>
              <a:buClr>
                <a:srgbClr val="FFFFFF"/>
              </a:buClr>
              <a:buFont typeface="Wingdings" panose="05040102010807070707" pitchFamily="18" charset="2"/>
              <a:buChar char="Ø"/>
            </a:pPr>
            <a:r>
              <a:rPr lang="en-US" dirty="0">
                <a:solidFill>
                  <a:schemeClr val="tx1"/>
                </a:solidFill>
              </a:rPr>
              <a:t>The SpaceX dataset consists of a record for each payload toted during a SpaceX mission.</a:t>
            </a:r>
          </a:p>
          <a:p>
            <a:pPr>
              <a:buClr>
                <a:srgbClr val="FFFFFF"/>
              </a:buClr>
              <a:buFont typeface="Wingdings" panose="05040102010807070707" pitchFamily="18" charset="2"/>
              <a:buChar char="Ø"/>
            </a:pPr>
            <a:r>
              <a:rPr lang="en-US" dirty="0">
                <a:solidFill>
                  <a:schemeClr val="tx1"/>
                </a:solidFill>
              </a:rPr>
              <a:t>So we load the dataset into a database and execute the required SQL queries.</a:t>
            </a:r>
          </a:p>
          <a:p>
            <a:pPr>
              <a:buClr>
                <a:srgbClr val="FFFFFF"/>
              </a:buClr>
              <a:buFont typeface="Wingdings,Sans-Serif" panose="05040102010807070707" pitchFamily="18" charset="2"/>
              <a:buChar char="Ø"/>
            </a:pPr>
            <a:r>
              <a:rPr lang="en-US" dirty="0">
                <a:solidFill>
                  <a:schemeClr val="tx1"/>
                </a:solidFill>
              </a:rPr>
              <a:t>Source:</a:t>
            </a:r>
          </a:p>
          <a:p>
            <a:pPr lvl="1">
              <a:buClr>
                <a:srgbClr val="FFFFFF"/>
              </a:buClr>
              <a:buFont typeface="Courier New,monospace" panose="05040102010807070707" pitchFamily="18" charset="2"/>
              <a:buChar char="o"/>
            </a:pPr>
            <a:r>
              <a:rPr lang="en-US" dirty="0">
                <a:solidFill>
                  <a:schemeClr val="tx1"/>
                </a:solidFill>
                <a:ea typeface="+mn-lt"/>
                <a:cs typeface="+mn-lt"/>
                <a:hlinkClick r:id="rId2">
                  <a:extLst>
                    <a:ext uri="{A12FA001-AC4F-418D-AE19-62706E023703}">
                      <ahyp:hlinkClr xmlns:ahyp="http://schemas.microsoft.com/office/drawing/2018/hyperlinkcolor" val="tx"/>
                    </a:ext>
                  </a:extLst>
                </a:hlinkClick>
              </a:rPr>
              <a:t>https://github.com/Yosti-Light/SpaceX-capstone/blob/main/jupyter-labs-eda-sql-coursera_sqllite.ipynb</a:t>
            </a:r>
            <a:endParaRPr lang="en-US" dirty="0">
              <a:solidFill>
                <a:schemeClr val="tx1"/>
              </a:solidFill>
            </a:endParaRPr>
          </a:p>
        </p:txBody>
      </p:sp>
    </p:spTree>
    <p:extLst>
      <p:ext uri="{BB962C8B-B14F-4D97-AF65-F5344CB8AC3E}">
        <p14:creationId xmlns:p14="http://schemas.microsoft.com/office/powerpoint/2010/main" val="233950478"/>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35</Slides>
  <Notes>2</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PortalVTI</vt:lpstr>
      <vt:lpstr>Predicting Falcon 9 First Stage Landing Success: A Cost-Effective Approach</vt:lpstr>
      <vt:lpstr>OUTLINE</vt:lpstr>
      <vt:lpstr>EXECUTIVE SUMMARY</vt:lpstr>
      <vt:lpstr>INTRODUCTION</vt:lpstr>
      <vt:lpstr>METHODOLOGY</vt:lpstr>
      <vt:lpstr>Data Collection – SpaceX API</vt:lpstr>
      <vt:lpstr>Data Collection – Web Scraping</vt:lpstr>
      <vt:lpstr>Data Wrangling</vt:lpstr>
      <vt:lpstr>Exploratory Data Analysis (EDA) with SQL</vt:lpstr>
      <vt:lpstr>Exploratory Data Analysis (EDA) with Visualization</vt:lpstr>
      <vt:lpstr>Interactive Visual Analytics with Folium</vt:lpstr>
      <vt:lpstr>Build an Interactive Dashboard with Plotly Dash</vt:lpstr>
      <vt:lpstr>Machine Learning Prediction</vt:lpstr>
      <vt:lpstr>Results</vt:lpstr>
      <vt:lpstr>EXPLORATORY DATA ANALYSIS (EDA) - Flight Number vs. Payload Mass</vt:lpstr>
      <vt:lpstr>EXPLORATORY DATA ANALYSIS (EDA) - Flight Number vs. Launch Site</vt:lpstr>
      <vt:lpstr>EXPLORATORY DATA ANALYSIS (EDA) - Payload Mass vs. Launch Site</vt:lpstr>
      <vt:lpstr>EXPLORATORY DATA ANALYSIS (EDA) - Success Rate vs. Orbit Type</vt:lpstr>
      <vt:lpstr>EXPLORATORY DATA ANALYSIS (EDA) - Flight Number vs. Orbit Type</vt:lpstr>
      <vt:lpstr>EXPLORATORY DATA ANALYSIS (EDA) - Payload Mass vs. Orbit Type</vt:lpstr>
      <vt:lpstr>EXPLORATORY DATA ANALYSIS (EDA) - SQL</vt:lpstr>
      <vt:lpstr>EXPLORATORY DATA ANALYSIS (EDA) - SQL</vt:lpstr>
      <vt:lpstr>EXPLORATORY DATA ANALYSIS (EDA) - SQL</vt:lpstr>
      <vt:lpstr>EXPLORATORY DATA ANALYSIS (EDA) - SQL</vt:lpstr>
      <vt:lpstr>EXPLORATORY DATA ANALYSIS (EDA) - SQL</vt:lpstr>
      <vt:lpstr>Interactive Map with Folium</vt:lpstr>
      <vt:lpstr>Interactive Map with Folium</vt:lpstr>
      <vt:lpstr>Interactive Map with Folium</vt:lpstr>
      <vt:lpstr>Interactive Dashboard with Plotly</vt:lpstr>
      <vt:lpstr>Interactive Dashboard with Plotly</vt:lpstr>
      <vt:lpstr>Interactive Dashboard with Plotly</vt:lpstr>
      <vt:lpstr>Machine Learning Prediction Analysis</vt:lpstr>
      <vt:lpstr>CONCLUSION</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revision>1654</cp:revision>
  <dcterms:created xsi:type="dcterms:W3CDTF">2020-10-28T18:29:43Z</dcterms:created>
  <dcterms:modified xsi:type="dcterms:W3CDTF">2024-05-15T21:54:17Z</dcterms:modified>
</cp:coreProperties>
</file>