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C64D7-AE88-4355-9880-13AAC6611C1E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C626C-403F-403F-83BB-27C4688BF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061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C64D7-AE88-4355-9880-13AAC6611C1E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C626C-403F-403F-83BB-27C4688BF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714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C64D7-AE88-4355-9880-13AAC6611C1E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C626C-403F-403F-83BB-27C4688BF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466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C64D7-AE88-4355-9880-13AAC6611C1E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C626C-403F-403F-83BB-27C4688BF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828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C64D7-AE88-4355-9880-13AAC6611C1E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C626C-403F-403F-83BB-27C4688BF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846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C64D7-AE88-4355-9880-13AAC6611C1E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C626C-403F-403F-83BB-27C4688BF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310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C64D7-AE88-4355-9880-13AAC6611C1E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C626C-403F-403F-83BB-27C4688BF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671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C64D7-AE88-4355-9880-13AAC6611C1E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C626C-403F-403F-83BB-27C4688BF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028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C64D7-AE88-4355-9880-13AAC6611C1E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C626C-403F-403F-83BB-27C4688BF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137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C64D7-AE88-4355-9880-13AAC6611C1E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C626C-403F-403F-83BB-27C4688BF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292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C64D7-AE88-4355-9880-13AAC6611C1E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C626C-403F-403F-83BB-27C4688BF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388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1C64D7-AE88-4355-9880-13AAC6611C1E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FC626C-403F-403F-83BB-27C4688BF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02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09800"/>
            <a:ext cx="7772400" cy="1470025"/>
          </a:xfrm>
        </p:spPr>
        <p:txBody>
          <a:bodyPr>
            <a:normAutofit/>
          </a:bodyPr>
          <a:lstStyle/>
          <a:p>
            <a:r>
              <a:rPr lang="en-US" sz="8000" dirty="0" smtClean="0"/>
              <a:t>RECURSIVE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572000"/>
            <a:ext cx="6400800" cy="1752600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 smtClean="0"/>
              <a:t>Jollybee</a:t>
            </a:r>
            <a:r>
              <a:rPr lang="en-US" dirty="0" smtClean="0"/>
              <a:t> Basic Training 2018</a:t>
            </a:r>
          </a:p>
          <a:p>
            <a:r>
              <a:rPr lang="en-US" dirty="0" smtClean="0"/>
              <a:t>Week 3</a:t>
            </a:r>
          </a:p>
          <a:p>
            <a:endParaRPr lang="en-US" dirty="0"/>
          </a:p>
          <a:p>
            <a:r>
              <a:rPr lang="en-US" dirty="0" smtClean="0"/>
              <a:t>© </a:t>
            </a:r>
            <a:r>
              <a:rPr lang="en-US" dirty="0" err="1" smtClean="0"/>
              <a:t>Jollybee</a:t>
            </a:r>
            <a:r>
              <a:rPr lang="en-US" dirty="0" smtClean="0"/>
              <a:t>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413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Fungsi</a:t>
            </a:r>
            <a:r>
              <a:rPr lang="en-US" dirty="0" smtClean="0"/>
              <a:t> yang </a:t>
            </a:r>
            <a:r>
              <a:rPr lang="en-US" dirty="0" err="1" smtClean="0"/>
              <a:t>memanggil</a:t>
            </a:r>
            <a:r>
              <a:rPr lang="en-US" dirty="0" smtClean="0"/>
              <a:t> </a:t>
            </a:r>
            <a:r>
              <a:rPr lang="en-US" dirty="0" err="1" smtClean="0"/>
              <a:t>diri</a:t>
            </a:r>
            <a:r>
              <a:rPr lang="en-US" dirty="0" smtClean="0"/>
              <a:t> </a:t>
            </a:r>
            <a:r>
              <a:rPr lang="en-US" dirty="0" err="1" smtClean="0"/>
              <a:t>nya</a:t>
            </a:r>
            <a:r>
              <a:rPr lang="en-US" dirty="0" smtClean="0"/>
              <a:t> </a:t>
            </a:r>
            <a:r>
              <a:rPr lang="en-US" dirty="0" err="1" smtClean="0"/>
              <a:t>sendiri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Syarat</a:t>
            </a:r>
            <a:r>
              <a:rPr lang="en-US" dirty="0" smtClean="0"/>
              <a:t> good recursive:</a:t>
            </a:r>
          </a:p>
          <a:p>
            <a:r>
              <a:rPr lang="en-US" dirty="0" smtClean="0"/>
              <a:t>Base Case</a:t>
            </a:r>
          </a:p>
          <a:p>
            <a:r>
              <a:rPr lang="en-US" dirty="0" err="1" smtClean="0"/>
              <a:t>Reccurence</a:t>
            </a:r>
            <a:r>
              <a:rPr lang="en-US" dirty="0" smtClean="0"/>
              <a:t> (Inductive Step): </a:t>
            </a:r>
            <a:r>
              <a:rPr lang="en-US" dirty="0" err="1" smtClean="0"/>
              <a:t>menuju</a:t>
            </a:r>
            <a:r>
              <a:rPr lang="en-US" dirty="0" smtClean="0"/>
              <a:t> base case</a:t>
            </a:r>
          </a:p>
        </p:txBody>
      </p:sp>
    </p:spTree>
    <p:extLst>
      <p:ext uri="{BB962C8B-B14F-4D97-AF65-F5344CB8AC3E}">
        <p14:creationId xmlns:p14="http://schemas.microsoft.com/office/powerpoint/2010/main" val="3009175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Recursive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 smtClean="0">
                <a:latin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</a:rPr>
              <a:t>gcd</a:t>
            </a:r>
            <a:r>
              <a:rPr lang="en-US" dirty="0" smtClean="0">
                <a:latin typeface="Consolas" pitchFamily="49" charset="0"/>
              </a:rPr>
              <a:t>(</a:t>
            </a:r>
            <a:r>
              <a:rPr lang="en-US" dirty="0" err="1" smtClean="0">
                <a:latin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</a:rPr>
              <a:t> a, </a:t>
            </a:r>
            <a:r>
              <a:rPr lang="en-US" dirty="0" err="1" smtClean="0">
                <a:latin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</a:rPr>
              <a:t> b){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92D050"/>
                </a:solidFill>
                <a:latin typeface="Consolas" pitchFamily="49" charset="0"/>
              </a:rPr>
              <a:t>    //base case</a:t>
            </a:r>
          </a:p>
          <a:p>
            <a:pPr marL="0" indent="0">
              <a:buNone/>
            </a:pPr>
            <a:r>
              <a:rPr lang="en-US" dirty="0" smtClean="0">
                <a:latin typeface="Consolas" pitchFamily="49" charset="0"/>
              </a:rPr>
              <a:t>    if(b==0)return a;</a:t>
            </a:r>
          </a:p>
          <a:p>
            <a:pPr marL="0" indent="0">
              <a:buNone/>
            </a:pPr>
            <a:endParaRPr lang="en-US" dirty="0" smtClean="0">
              <a:latin typeface="Consolas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92D050"/>
                </a:solidFill>
                <a:latin typeface="Consolas" pitchFamily="49" charset="0"/>
              </a:rPr>
              <a:t>    //</a:t>
            </a:r>
            <a:r>
              <a:rPr lang="en-US" dirty="0" err="1" smtClean="0">
                <a:solidFill>
                  <a:srgbClr val="92D050"/>
                </a:solidFill>
                <a:latin typeface="Consolas" pitchFamily="49" charset="0"/>
              </a:rPr>
              <a:t>reccurence</a:t>
            </a:r>
            <a:endParaRPr lang="en-US" dirty="0" smtClean="0">
              <a:solidFill>
                <a:srgbClr val="92D050"/>
              </a:solidFill>
              <a:latin typeface="Consolas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itchFamily="49" charset="0"/>
              </a:rPr>
              <a:t>    if(a&lt;b)return </a:t>
            </a:r>
            <a:r>
              <a:rPr lang="en-US" dirty="0" err="1" smtClean="0">
                <a:latin typeface="Consolas" pitchFamily="49" charset="0"/>
              </a:rPr>
              <a:t>gcd</a:t>
            </a:r>
            <a:r>
              <a:rPr lang="en-US" dirty="0" smtClean="0">
                <a:latin typeface="Consolas" pitchFamily="49" charset="0"/>
              </a:rPr>
              <a:t>(</a:t>
            </a:r>
            <a:r>
              <a:rPr lang="en-US" dirty="0" err="1" smtClean="0">
                <a:latin typeface="Consolas" pitchFamily="49" charset="0"/>
              </a:rPr>
              <a:t>b,a</a:t>
            </a:r>
            <a:r>
              <a:rPr lang="en-US" dirty="0" smtClean="0">
                <a:latin typeface="Consolas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 smtClean="0">
                <a:latin typeface="Consolas" pitchFamily="49" charset="0"/>
              </a:rPr>
              <a:t>    return </a:t>
            </a:r>
            <a:r>
              <a:rPr lang="en-US" dirty="0" err="1" smtClean="0">
                <a:latin typeface="Consolas" pitchFamily="49" charset="0"/>
              </a:rPr>
              <a:t>gcd</a:t>
            </a:r>
            <a:r>
              <a:rPr lang="en-US" dirty="0" smtClean="0">
                <a:latin typeface="Consolas" pitchFamily="49" charset="0"/>
              </a:rPr>
              <a:t>(</a:t>
            </a:r>
            <a:r>
              <a:rPr lang="en-US" dirty="0" err="1" smtClean="0">
                <a:latin typeface="Consolas" pitchFamily="49" charset="0"/>
              </a:rPr>
              <a:t>b,a%b</a:t>
            </a:r>
            <a:r>
              <a:rPr lang="en-US" dirty="0" smtClean="0">
                <a:latin typeface="Consolas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 smtClean="0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22992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357255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Tower of Hanoi (1/5)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 smtClean="0"/>
              <a:t>Pindahkan</a:t>
            </a:r>
            <a:r>
              <a:rPr lang="en-US" dirty="0" smtClean="0"/>
              <a:t> </a:t>
            </a:r>
            <a:r>
              <a:rPr lang="en-US" dirty="0" err="1" smtClean="0"/>
              <a:t>semua</a:t>
            </a:r>
            <a:r>
              <a:rPr lang="en-US" dirty="0" smtClean="0"/>
              <a:t> disc</a:t>
            </a:r>
          </a:p>
          <a:p>
            <a:pPr marL="0" indent="0">
              <a:buNone/>
            </a:pPr>
            <a:r>
              <a:rPr lang="en-US" dirty="0" err="1" smtClean="0"/>
              <a:t>dari</a:t>
            </a:r>
            <a:r>
              <a:rPr lang="en-US" dirty="0" smtClean="0"/>
              <a:t> A </a:t>
            </a:r>
            <a:r>
              <a:rPr lang="en-US" dirty="0" err="1" smtClean="0"/>
              <a:t>ke</a:t>
            </a:r>
            <a:r>
              <a:rPr lang="en-US" dirty="0" smtClean="0"/>
              <a:t> C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Cara:</a:t>
            </a:r>
          </a:p>
          <a:p>
            <a:r>
              <a:rPr lang="en-US" dirty="0" err="1" smtClean="0"/>
              <a:t>Pindahkan</a:t>
            </a:r>
            <a:r>
              <a:rPr lang="en-US" dirty="0" smtClean="0"/>
              <a:t> (n-1) disc </a:t>
            </a:r>
            <a:r>
              <a:rPr lang="en-US" dirty="0" err="1" smtClean="0"/>
              <a:t>dari</a:t>
            </a:r>
            <a:r>
              <a:rPr lang="en-US" dirty="0" smtClean="0"/>
              <a:t> A (</a:t>
            </a:r>
            <a:r>
              <a:rPr lang="en-US" dirty="0" err="1" smtClean="0"/>
              <a:t>asal</a:t>
            </a:r>
            <a:r>
              <a:rPr lang="en-US" dirty="0" smtClean="0"/>
              <a:t>) </a:t>
            </a:r>
            <a:r>
              <a:rPr lang="en-US" dirty="0" err="1" smtClean="0"/>
              <a:t>ke</a:t>
            </a:r>
            <a:r>
              <a:rPr lang="en-US" dirty="0" smtClean="0"/>
              <a:t> B (transit)</a:t>
            </a:r>
          </a:p>
          <a:p>
            <a:r>
              <a:rPr lang="en-US" dirty="0" err="1" smtClean="0"/>
              <a:t>Pindahkan</a:t>
            </a:r>
            <a:r>
              <a:rPr lang="en-US" dirty="0" smtClean="0"/>
              <a:t> disc </a:t>
            </a:r>
            <a:r>
              <a:rPr lang="en-US" i="1" dirty="0" smtClean="0"/>
              <a:t>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A (</a:t>
            </a:r>
            <a:r>
              <a:rPr lang="en-US" dirty="0" err="1" smtClean="0"/>
              <a:t>asal</a:t>
            </a:r>
            <a:r>
              <a:rPr lang="en-US" dirty="0" smtClean="0"/>
              <a:t>) </a:t>
            </a:r>
            <a:r>
              <a:rPr lang="en-US" dirty="0" err="1" smtClean="0"/>
              <a:t>ke</a:t>
            </a:r>
            <a:r>
              <a:rPr lang="en-US" dirty="0" smtClean="0"/>
              <a:t> C (</a:t>
            </a:r>
            <a:r>
              <a:rPr lang="en-US" dirty="0" err="1" smtClean="0"/>
              <a:t>tujuan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Pindahkan</a:t>
            </a:r>
            <a:r>
              <a:rPr lang="en-US" dirty="0" smtClean="0"/>
              <a:t> (n-1) disc </a:t>
            </a:r>
            <a:r>
              <a:rPr lang="en-US" dirty="0" err="1" smtClean="0"/>
              <a:t>dari</a:t>
            </a:r>
            <a:r>
              <a:rPr lang="en-US" dirty="0" smtClean="0"/>
              <a:t> B (transit) </a:t>
            </a:r>
            <a:r>
              <a:rPr lang="en-US" dirty="0" err="1" smtClean="0"/>
              <a:t>ke</a:t>
            </a:r>
            <a:r>
              <a:rPr lang="en-US" dirty="0" smtClean="0"/>
              <a:t> C (</a:t>
            </a:r>
            <a:r>
              <a:rPr lang="en-US" dirty="0" err="1" smtClean="0"/>
              <a:t>tujuan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err="1" smtClean="0"/>
              <a:t>Lakukan</a:t>
            </a:r>
            <a:r>
              <a:rPr lang="en-US" dirty="0" smtClean="0"/>
              <a:t> </a:t>
            </a:r>
            <a:r>
              <a:rPr lang="en-US" dirty="0" err="1" smtClean="0"/>
              <a:t>rekursif</a:t>
            </a:r>
            <a:endParaRPr lang="en-US" dirty="0"/>
          </a:p>
        </p:txBody>
      </p:sp>
      <p:pic>
        <p:nvPicPr>
          <p:cNvPr id="1026" name="Picture 2" descr="Image result for gambar tower of hanoi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4455" y="304799"/>
            <a:ext cx="3985048" cy="267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490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357255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Tower of Hanoi (2/5)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 smtClean="0"/>
              <a:t>Apa</a:t>
            </a:r>
            <a:r>
              <a:rPr lang="en-US" dirty="0" smtClean="0"/>
              <a:t> yang </a:t>
            </a:r>
            <a:r>
              <a:rPr lang="en-US" dirty="0" err="1" smtClean="0"/>
              <a:t>terjadi</a:t>
            </a:r>
            <a:r>
              <a:rPr lang="en-US" dirty="0" smtClean="0"/>
              <a:t> </a:t>
            </a:r>
            <a:r>
              <a:rPr lang="en-US" dirty="0" err="1" smtClean="0"/>
              <a:t>ketika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N = 1?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Cara:</a:t>
            </a:r>
          </a:p>
          <a:p>
            <a:r>
              <a:rPr lang="en-US" dirty="0" err="1" smtClean="0"/>
              <a:t>Pindahkan</a:t>
            </a:r>
            <a:r>
              <a:rPr lang="en-US" dirty="0" smtClean="0"/>
              <a:t> (n-1) disc </a:t>
            </a:r>
            <a:r>
              <a:rPr lang="en-US" dirty="0" err="1" smtClean="0"/>
              <a:t>dari</a:t>
            </a:r>
            <a:r>
              <a:rPr lang="en-US" dirty="0" smtClean="0"/>
              <a:t> A (</a:t>
            </a:r>
            <a:r>
              <a:rPr lang="en-US" dirty="0" err="1" smtClean="0"/>
              <a:t>asal</a:t>
            </a:r>
            <a:r>
              <a:rPr lang="en-US" dirty="0" smtClean="0"/>
              <a:t>) </a:t>
            </a:r>
            <a:r>
              <a:rPr lang="en-US" dirty="0" err="1" smtClean="0"/>
              <a:t>ke</a:t>
            </a:r>
            <a:r>
              <a:rPr lang="en-US" dirty="0" smtClean="0"/>
              <a:t> B (transit)</a:t>
            </a:r>
          </a:p>
          <a:p>
            <a:r>
              <a:rPr lang="en-US" dirty="0" err="1" smtClean="0"/>
              <a:t>Pindahkan</a:t>
            </a:r>
            <a:r>
              <a:rPr lang="en-US" dirty="0" smtClean="0"/>
              <a:t> disc </a:t>
            </a:r>
            <a:r>
              <a:rPr lang="en-US" i="1" dirty="0" smtClean="0"/>
              <a:t>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A (</a:t>
            </a:r>
            <a:r>
              <a:rPr lang="en-US" dirty="0" err="1" smtClean="0"/>
              <a:t>asal</a:t>
            </a:r>
            <a:r>
              <a:rPr lang="en-US" dirty="0" smtClean="0"/>
              <a:t>) </a:t>
            </a:r>
            <a:r>
              <a:rPr lang="en-US" dirty="0" err="1" smtClean="0"/>
              <a:t>ke</a:t>
            </a:r>
            <a:r>
              <a:rPr lang="en-US" dirty="0" smtClean="0"/>
              <a:t> C (</a:t>
            </a:r>
            <a:r>
              <a:rPr lang="en-US" dirty="0" err="1" smtClean="0"/>
              <a:t>tujuan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Pindahkan</a:t>
            </a:r>
            <a:r>
              <a:rPr lang="en-US" dirty="0" smtClean="0"/>
              <a:t> (n-1) disc </a:t>
            </a:r>
            <a:r>
              <a:rPr lang="en-US" dirty="0" err="1" smtClean="0"/>
              <a:t>dari</a:t>
            </a:r>
            <a:r>
              <a:rPr lang="en-US" dirty="0" smtClean="0"/>
              <a:t> B (transit) </a:t>
            </a:r>
            <a:r>
              <a:rPr lang="en-US" dirty="0" err="1" smtClean="0"/>
              <a:t>ke</a:t>
            </a:r>
            <a:r>
              <a:rPr lang="en-US" dirty="0" smtClean="0"/>
              <a:t> C (</a:t>
            </a:r>
            <a:r>
              <a:rPr lang="en-US" dirty="0" err="1" smtClean="0"/>
              <a:t>tujuan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err="1" smtClean="0"/>
              <a:t>Lakukan</a:t>
            </a:r>
            <a:r>
              <a:rPr lang="en-US" dirty="0" smtClean="0"/>
              <a:t> </a:t>
            </a:r>
            <a:r>
              <a:rPr lang="en-US" dirty="0" err="1" smtClean="0"/>
              <a:t>rekursif</a:t>
            </a:r>
            <a:endParaRPr lang="en-US" dirty="0"/>
          </a:p>
        </p:txBody>
      </p:sp>
      <p:pic>
        <p:nvPicPr>
          <p:cNvPr id="1026" name="Picture 2" descr="Image result for gambar tower of hanoi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4455" y="304799"/>
            <a:ext cx="3985048" cy="267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4650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357255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Tower of Hanoi (3/5)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Edit: </a:t>
            </a:r>
            <a:r>
              <a:rPr lang="en-US" dirty="0" err="1" smtClean="0"/>
              <a:t>Apa</a:t>
            </a:r>
            <a:r>
              <a:rPr lang="en-US" dirty="0" smtClean="0"/>
              <a:t> yang </a:t>
            </a:r>
            <a:r>
              <a:rPr lang="en-US" dirty="0" err="1" smtClean="0"/>
              <a:t>terjadi</a:t>
            </a:r>
            <a:endParaRPr lang="en-US" dirty="0"/>
          </a:p>
          <a:p>
            <a:pPr marL="0" indent="0">
              <a:buNone/>
            </a:pPr>
            <a:r>
              <a:rPr lang="en-US" dirty="0" err="1" smtClean="0"/>
              <a:t>ketika</a:t>
            </a:r>
            <a:r>
              <a:rPr lang="en-US" dirty="0" smtClean="0"/>
              <a:t> N = 0?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Cara:</a:t>
            </a:r>
          </a:p>
          <a:p>
            <a:r>
              <a:rPr lang="en-US" dirty="0" err="1" smtClean="0"/>
              <a:t>Pindahkan</a:t>
            </a:r>
            <a:r>
              <a:rPr lang="en-US" dirty="0" smtClean="0"/>
              <a:t> (n-1) disc </a:t>
            </a:r>
            <a:r>
              <a:rPr lang="en-US" dirty="0" err="1" smtClean="0"/>
              <a:t>dari</a:t>
            </a:r>
            <a:r>
              <a:rPr lang="en-US" dirty="0" smtClean="0"/>
              <a:t> A (</a:t>
            </a:r>
            <a:r>
              <a:rPr lang="en-US" dirty="0" err="1" smtClean="0"/>
              <a:t>asal</a:t>
            </a:r>
            <a:r>
              <a:rPr lang="en-US" dirty="0" smtClean="0"/>
              <a:t>) </a:t>
            </a:r>
            <a:r>
              <a:rPr lang="en-US" dirty="0" err="1" smtClean="0"/>
              <a:t>ke</a:t>
            </a:r>
            <a:r>
              <a:rPr lang="en-US" dirty="0" smtClean="0"/>
              <a:t> B (transit)</a:t>
            </a:r>
          </a:p>
          <a:p>
            <a:r>
              <a:rPr lang="en-US" dirty="0" err="1" smtClean="0"/>
              <a:t>Pindahkan</a:t>
            </a:r>
            <a:r>
              <a:rPr lang="en-US" dirty="0" smtClean="0"/>
              <a:t> disc </a:t>
            </a:r>
            <a:r>
              <a:rPr lang="en-US" i="1" dirty="0" smtClean="0"/>
              <a:t>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A (</a:t>
            </a:r>
            <a:r>
              <a:rPr lang="en-US" dirty="0" err="1" smtClean="0"/>
              <a:t>asal</a:t>
            </a:r>
            <a:r>
              <a:rPr lang="en-US" dirty="0" smtClean="0"/>
              <a:t>) </a:t>
            </a:r>
            <a:r>
              <a:rPr lang="en-US" dirty="0" err="1" smtClean="0"/>
              <a:t>ke</a:t>
            </a:r>
            <a:r>
              <a:rPr lang="en-US" dirty="0" smtClean="0"/>
              <a:t> C (</a:t>
            </a:r>
            <a:r>
              <a:rPr lang="en-US" dirty="0" err="1" smtClean="0"/>
              <a:t>tujuan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Pindahkan</a:t>
            </a:r>
            <a:r>
              <a:rPr lang="en-US" dirty="0" smtClean="0"/>
              <a:t> (n-1) disc </a:t>
            </a:r>
            <a:r>
              <a:rPr lang="en-US" dirty="0" err="1" smtClean="0"/>
              <a:t>dari</a:t>
            </a:r>
            <a:r>
              <a:rPr lang="en-US" dirty="0" smtClean="0"/>
              <a:t> B (transit) </a:t>
            </a:r>
            <a:r>
              <a:rPr lang="en-US" dirty="0" err="1" smtClean="0"/>
              <a:t>ke</a:t>
            </a:r>
            <a:r>
              <a:rPr lang="en-US" dirty="0" smtClean="0"/>
              <a:t> C (</a:t>
            </a:r>
            <a:r>
              <a:rPr lang="en-US" dirty="0" err="1" smtClean="0"/>
              <a:t>tujuan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err="1" smtClean="0"/>
              <a:t>Lakukan</a:t>
            </a:r>
            <a:r>
              <a:rPr lang="en-US" dirty="0" smtClean="0"/>
              <a:t> </a:t>
            </a:r>
            <a:r>
              <a:rPr lang="en-US" dirty="0" err="1" smtClean="0"/>
              <a:t>rekursif</a:t>
            </a:r>
            <a:endParaRPr lang="en-US" dirty="0"/>
          </a:p>
        </p:txBody>
      </p:sp>
      <p:pic>
        <p:nvPicPr>
          <p:cNvPr id="1026" name="Picture 2" descr="Image result for gambar tower of hanoi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4455" y="304799"/>
            <a:ext cx="3985048" cy="267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7168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357255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Tower of Hanoi (4/5)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Solve </a:t>
            </a:r>
            <a:r>
              <a:rPr lang="en-US" dirty="0" err="1" smtClean="0"/>
              <a:t>permasalahan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endParaRPr lang="en-US" dirty="0"/>
          </a:p>
          <a:p>
            <a:pPr marL="0" indent="0">
              <a:buNone/>
            </a:pPr>
            <a:r>
              <a:rPr lang="en-US" dirty="0" err="1" smtClean="0"/>
              <a:t>secara</a:t>
            </a:r>
            <a:r>
              <a:rPr lang="en-US" dirty="0" smtClean="0"/>
              <a:t> recursive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Base case:</a:t>
            </a:r>
          </a:p>
          <a:p>
            <a:r>
              <a:rPr lang="en-US" dirty="0" err="1" smtClean="0"/>
              <a:t>ketika</a:t>
            </a:r>
            <a:r>
              <a:rPr lang="en-US" dirty="0" smtClean="0"/>
              <a:t> n=0: </a:t>
            </a:r>
            <a:r>
              <a:rPr lang="en-US" i="1" dirty="0" smtClean="0"/>
              <a:t>do nothing</a:t>
            </a:r>
          </a:p>
          <a:p>
            <a:pPr marL="0" indent="0">
              <a:buNone/>
            </a:pPr>
            <a:r>
              <a:rPr lang="en-US" dirty="0" smtClean="0"/>
              <a:t>Recurrence</a:t>
            </a:r>
          </a:p>
          <a:p>
            <a:r>
              <a:rPr lang="en-US" dirty="0" err="1" smtClean="0"/>
              <a:t>Pindahkan</a:t>
            </a:r>
            <a:r>
              <a:rPr lang="en-US" dirty="0" smtClean="0"/>
              <a:t> (n-1) disc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asal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transit</a:t>
            </a:r>
          </a:p>
          <a:p>
            <a:r>
              <a:rPr lang="en-US" dirty="0" err="1" smtClean="0"/>
              <a:t>Pindahkan</a:t>
            </a:r>
            <a:r>
              <a:rPr lang="en-US" dirty="0" smtClean="0"/>
              <a:t> disc </a:t>
            </a:r>
            <a:r>
              <a:rPr lang="en-US" i="1" dirty="0" smtClean="0"/>
              <a:t>n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asal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tujuan</a:t>
            </a:r>
            <a:endParaRPr lang="en-US" dirty="0" smtClean="0"/>
          </a:p>
          <a:p>
            <a:r>
              <a:rPr lang="en-US" dirty="0" err="1" smtClean="0"/>
              <a:t>Pindahkan</a:t>
            </a:r>
            <a:r>
              <a:rPr lang="en-US" dirty="0" smtClean="0"/>
              <a:t> (n-1) disc </a:t>
            </a:r>
            <a:r>
              <a:rPr lang="en-US" dirty="0" err="1" smtClean="0"/>
              <a:t>dari</a:t>
            </a:r>
            <a:r>
              <a:rPr lang="en-US" dirty="0" smtClean="0"/>
              <a:t> transit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tujuan</a:t>
            </a:r>
            <a:endParaRPr lang="en-US" dirty="0" smtClean="0"/>
          </a:p>
        </p:txBody>
      </p:sp>
      <p:pic>
        <p:nvPicPr>
          <p:cNvPr id="1026" name="Picture 2" descr="Image result for gambar tower of hanoi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4455" y="304799"/>
            <a:ext cx="3985048" cy="267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0009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Tower of Hanoi (5/5)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Consolas" pitchFamily="49" charset="0"/>
              </a:rPr>
              <a:t>/*   A : </a:t>
            </a:r>
            <a:r>
              <a:rPr lang="en-US" sz="2400" dirty="0" err="1" smtClean="0">
                <a:latin typeface="Consolas" pitchFamily="49" charset="0"/>
              </a:rPr>
              <a:t>asal</a:t>
            </a:r>
            <a:r>
              <a:rPr lang="en-US" sz="2400" dirty="0" smtClean="0">
                <a:latin typeface="Consolas" pitchFamily="49" charset="0"/>
              </a:rPr>
              <a:t> ,  B : transit ,  C : </a:t>
            </a:r>
            <a:r>
              <a:rPr lang="en-US" sz="2400" dirty="0" err="1" smtClean="0">
                <a:latin typeface="Consolas" pitchFamily="49" charset="0"/>
              </a:rPr>
              <a:t>tujuan</a:t>
            </a:r>
            <a:r>
              <a:rPr lang="en-US" sz="2400" dirty="0" smtClean="0">
                <a:latin typeface="Consolas" pitchFamily="49" charset="0"/>
              </a:rPr>
              <a:t>   */</a:t>
            </a:r>
          </a:p>
          <a:p>
            <a:pPr marL="0" indent="0">
              <a:buNone/>
            </a:pPr>
            <a:endParaRPr lang="en-US" sz="2400" dirty="0">
              <a:latin typeface="Consolas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onsolas" pitchFamily="49" charset="0"/>
              </a:rPr>
              <a:t>void </a:t>
            </a:r>
            <a:r>
              <a:rPr lang="en-US" sz="2400" dirty="0" err="1" smtClean="0">
                <a:latin typeface="Consolas" pitchFamily="49" charset="0"/>
              </a:rPr>
              <a:t>hanoi</a:t>
            </a:r>
            <a:r>
              <a:rPr lang="en-US" sz="2400" dirty="0" smtClean="0">
                <a:latin typeface="Consolas" pitchFamily="49" charset="0"/>
              </a:rPr>
              <a:t>(</a:t>
            </a:r>
            <a:r>
              <a:rPr lang="en-US" sz="2400" dirty="0" err="1" smtClean="0">
                <a:latin typeface="Consolas" pitchFamily="49" charset="0"/>
              </a:rPr>
              <a:t>int</a:t>
            </a:r>
            <a:r>
              <a:rPr lang="en-US" sz="2400" dirty="0" smtClean="0">
                <a:latin typeface="Consolas" pitchFamily="49" charset="0"/>
              </a:rPr>
              <a:t> n, char A, char B, char C){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92D050"/>
                </a:solidFill>
                <a:latin typeface="Consolas" pitchFamily="49" charset="0"/>
              </a:rPr>
              <a:t>	//base case</a:t>
            </a:r>
          </a:p>
          <a:p>
            <a:pPr marL="0" indent="0">
              <a:buNone/>
            </a:pPr>
            <a:r>
              <a:rPr lang="en-US" sz="2400" dirty="0" smtClean="0">
                <a:latin typeface="Consolas" pitchFamily="49" charset="0"/>
              </a:rPr>
              <a:t>	if(n==0)return;</a:t>
            </a:r>
          </a:p>
          <a:p>
            <a:pPr marL="0" indent="0">
              <a:buNone/>
            </a:pPr>
            <a:endParaRPr lang="en-US" sz="2400" dirty="0" smtClean="0">
              <a:latin typeface="Consolas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92D050"/>
                </a:solidFill>
                <a:latin typeface="Consolas" pitchFamily="49" charset="0"/>
              </a:rPr>
              <a:t>	//</a:t>
            </a:r>
            <a:r>
              <a:rPr lang="en-US" sz="2400" dirty="0" err="1" smtClean="0">
                <a:solidFill>
                  <a:srgbClr val="92D050"/>
                </a:solidFill>
                <a:latin typeface="Consolas" pitchFamily="49" charset="0"/>
              </a:rPr>
              <a:t>reccurence</a:t>
            </a:r>
            <a:endParaRPr lang="en-US" sz="2400" dirty="0" smtClean="0">
              <a:solidFill>
                <a:srgbClr val="92D050"/>
              </a:solidFill>
              <a:latin typeface="Consolas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onsolas" pitchFamily="49" charset="0"/>
              </a:rPr>
              <a:t>	</a:t>
            </a:r>
            <a:r>
              <a:rPr lang="en-US" sz="2400" dirty="0" err="1" smtClean="0">
                <a:latin typeface="Consolas" pitchFamily="49" charset="0"/>
              </a:rPr>
              <a:t>hanoi</a:t>
            </a:r>
            <a:r>
              <a:rPr lang="en-US" sz="2400" dirty="0" smtClean="0">
                <a:latin typeface="Consolas" pitchFamily="49" charset="0"/>
              </a:rPr>
              <a:t>(n-1,A,C,B);</a:t>
            </a:r>
          </a:p>
          <a:p>
            <a:pPr marL="0" indent="0">
              <a:buNone/>
            </a:pPr>
            <a:r>
              <a:rPr lang="en-US" sz="2400" dirty="0" smtClean="0">
                <a:latin typeface="Consolas" pitchFamily="49" charset="0"/>
              </a:rPr>
              <a:t>	</a:t>
            </a:r>
            <a:r>
              <a:rPr lang="en-US" sz="2400" dirty="0" err="1" smtClean="0">
                <a:latin typeface="Consolas" pitchFamily="49" charset="0"/>
              </a:rPr>
              <a:t>printf</a:t>
            </a:r>
            <a:r>
              <a:rPr lang="en-US" sz="2400" dirty="0" smtClean="0">
                <a:latin typeface="Consolas" pitchFamily="49" charset="0"/>
              </a:rPr>
              <a:t>("Disc </a:t>
            </a:r>
            <a:r>
              <a:rPr lang="en-US" sz="2400" dirty="0" smtClean="0">
                <a:latin typeface="Consolas" pitchFamily="49" charset="0"/>
              </a:rPr>
              <a:t>%d: %c =&gt; %c\n",</a:t>
            </a:r>
            <a:r>
              <a:rPr lang="en-US" sz="2400" dirty="0" err="1" smtClean="0">
                <a:latin typeface="Consolas" pitchFamily="49" charset="0"/>
              </a:rPr>
              <a:t>n,A,C</a:t>
            </a:r>
            <a:r>
              <a:rPr lang="en-US" sz="2400" dirty="0" smtClean="0">
                <a:latin typeface="Consolas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dirty="0" smtClean="0">
                <a:latin typeface="Consolas" pitchFamily="49" charset="0"/>
              </a:rPr>
              <a:t>	</a:t>
            </a:r>
            <a:r>
              <a:rPr lang="en-US" sz="2400" dirty="0" err="1" smtClean="0">
                <a:latin typeface="Consolas" pitchFamily="49" charset="0"/>
              </a:rPr>
              <a:t>hanoi</a:t>
            </a:r>
            <a:r>
              <a:rPr lang="en-US" sz="2400" dirty="0" smtClean="0">
                <a:latin typeface="Consolas" pitchFamily="49" charset="0"/>
              </a:rPr>
              <a:t>(n-1,B,A,C);</a:t>
            </a:r>
          </a:p>
          <a:p>
            <a:pPr marL="0" indent="0">
              <a:buNone/>
            </a:pPr>
            <a:r>
              <a:rPr lang="en-US" sz="2400" dirty="0" smtClean="0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81472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323</Words>
  <Application>Microsoft Office PowerPoint</Application>
  <PresentationFormat>On-screen Show (4:3)</PresentationFormat>
  <Paragraphs>69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RECURSIVE</vt:lpstr>
      <vt:lpstr>Recursive</vt:lpstr>
      <vt:lpstr>Contoh Recursive</vt:lpstr>
      <vt:lpstr>Tower of Hanoi (1/5)</vt:lpstr>
      <vt:lpstr>Tower of Hanoi (2/5)</vt:lpstr>
      <vt:lpstr>Tower of Hanoi (3/5)</vt:lpstr>
      <vt:lpstr>Tower of Hanoi (4/5)</vt:lpstr>
      <vt:lpstr>Tower of Hanoi (5/5)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RECURSIVE</dc:title>
  <dc:creator>prk</dc:creator>
  <cp:lastModifiedBy>prk</cp:lastModifiedBy>
  <cp:revision>10</cp:revision>
  <dcterms:created xsi:type="dcterms:W3CDTF">2018-02-27T08:30:23Z</dcterms:created>
  <dcterms:modified xsi:type="dcterms:W3CDTF">2018-03-13T06:45:39Z</dcterms:modified>
</cp:coreProperties>
</file>