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9" r:id="rId4"/>
    <p:sldId id="257" r:id="rId5"/>
    <p:sldId id="280" r:id="rId6"/>
    <p:sldId id="25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64D7-AE88-4355-9880-13AAC6611C1E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626C-403F-403F-83BB-27C4688B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Data Structures 1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Jollybee</a:t>
            </a:r>
            <a:r>
              <a:rPr lang="en-US" dirty="0" smtClean="0"/>
              <a:t> Basic Training 2018</a:t>
            </a:r>
          </a:p>
          <a:p>
            <a:r>
              <a:rPr lang="en-US" dirty="0" smtClean="0"/>
              <a:t>Week </a:t>
            </a:r>
            <a:r>
              <a:rPr lang="en-US" dirty="0"/>
              <a:t>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© </a:t>
            </a:r>
            <a:r>
              <a:rPr lang="en-US" dirty="0" err="1" smtClean="0"/>
              <a:t>Jollybee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Antrian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FIFO (First In First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push(data)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front()</a:t>
            </a:r>
          </a:p>
          <a:p>
            <a:r>
              <a:rPr lang="en-US" dirty="0"/>
              <a:t>s</a:t>
            </a:r>
            <a:r>
              <a:rPr lang="en-US" dirty="0" smtClean="0"/>
              <a:t>ize()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err="1" smtClean="0">
                <a:solidFill>
                  <a:srgbClr val="92D050"/>
                </a:solidFill>
              </a:rPr>
              <a:t>biasakan</a:t>
            </a:r>
            <a:r>
              <a:rPr lang="en-US" dirty="0" smtClean="0">
                <a:solidFill>
                  <a:srgbClr val="92D050"/>
                </a:solidFill>
              </a:rPr>
              <a:t> type casting</a:t>
            </a:r>
          </a:p>
          <a:p>
            <a:r>
              <a:rPr lang="en-US" dirty="0" smtClean="0"/>
              <a:t>empty()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TIDAK ADA clear()</a:t>
            </a:r>
          </a:p>
        </p:txBody>
      </p:sp>
    </p:spTree>
    <p:extLst>
      <p:ext uri="{BB962C8B-B14F-4D97-AF65-F5344CB8AC3E}">
        <p14:creationId xmlns:p14="http://schemas.microsoft.com/office/powerpoint/2010/main" val="3857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</a:rPr>
              <a:t>include&lt;queue&gt;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using namespace </a:t>
            </a:r>
            <a:r>
              <a:rPr lang="en-US" dirty="0" err="1" smtClean="0">
                <a:latin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queue&lt;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&gt; data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while(!</a:t>
            </a:r>
            <a:r>
              <a:rPr lang="en-US" dirty="0" err="1" smtClean="0">
                <a:latin typeface="Consolas" pitchFamily="49" charset="0"/>
              </a:rPr>
              <a:t>data.empty</a:t>
            </a:r>
            <a:r>
              <a:rPr lang="en-US" dirty="0" smtClean="0">
                <a:latin typeface="Consolas" pitchFamily="49" charset="0"/>
              </a:rPr>
              <a:t>()) </a:t>
            </a:r>
            <a:r>
              <a:rPr lang="en-US" dirty="0" err="1" smtClean="0">
                <a:latin typeface="Consolas" pitchFamily="49" charset="0"/>
              </a:rPr>
              <a:t>data.pop</a:t>
            </a:r>
            <a:r>
              <a:rPr lang="en-US" dirty="0" smtClean="0">
                <a:latin typeface="Consolas" pitchFamily="49" charset="0"/>
              </a:rPr>
              <a:t>();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data.push</a:t>
            </a:r>
            <a:r>
              <a:rPr lang="en-US" dirty="0" smtClean="0">
                <a:latin typeface="Consolas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("%d\n", </a:t>
            </a:r>
            <a:r>
              <a:rPr lang="en-US" dirty="0" err="1" smtClean="0">
                <a:latin typeface="Consolas" pitchFamily="49" charset="0"/>
              </a:rPr>
              <a:t>data.front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data.pop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</a:t>
            </a:r>
            <a:r>
              <a:rPr lang="en-US" dirty="0" err="1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Antrian</a:t>
            </a:r>
            <a:r>
              <a:rPr lang="en-US" dirty="0" smtClean="0"/>
              <a:t> “</a:t>
            </a:r>
            <a:r>
              <a:rPr lang="en-US" dirty="0" err="1" smtClean="0"/>
              <a:t>khusus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High Priority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push(data)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top()</a:t>
            </a:r>
          </a:p>
          <a:p>
            <a:r>
              <a:rPr lang="en-US" dirty="0"/>
              <a:t>s</a:t>
            </a:r>
            <a:r>
              <a:rPr lang="en-US" dirty="0" smtClean="0"/>
              <a:t>ize()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err="1" smtClean="0">
                <a:solidFill>
                  <a:srgbClr val="92D050"/>
                </a:solidFill>
              </a:rPr>
              <a:t>biasakan</a:t>
            </a:r>
            <a:r>
              <a:rPr lang="en-US" dirty="0" smtClean="0">
                <a:solidFill>
                  <a:srgbClr val="92D050"/>
                </a:solidFill>
              </a:rPr>
              <a:t> type casting</a:t>
            </a:r>
          </a:p>
          <a:p>
            <a:r>
              <a:rPr lang="en-US" dirty="0" smtClean="0"/>
              <a:t>empty()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TIDAK ADA clear()</a:t>
            </a:r>
          </a:p>
        </p:txBody>
      </p:sp>
    </p:spTree>
    <p:extLst>
      <p:ext uri="{BB962C8B-B14F-4D97-AF65-F5344CB8AC3E}">
        <p14:creationId xmlns:p14="http://schemas.microsoft.com/office/powerpoint/2010/main" val="3857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</a:rPr>
              <a:t>include&lt;queue&gt;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using namespace </a:t>
            </a:r>
            <a:r>
              <a:rPr lang="en-US" dirty="0" err="1" smtClean="0">
                <a:latin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priority_queue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&gt; data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while(!</a:t>
            </a:r>
            <a:r>
              <a:rPr lang="en-US" dirty="0" err="1">
                <a:latin typeface="Consolas" pitchFamily="49" charset="0"/>
              </a:rPr>
              <a:t>data.empty</a:t>
            </a:r>
            <a:r>
              <a:rPr lang="en-US" dirty="0">
                <a:latin typeface="Consolas" pitchFamily="49" charset="0"/>
              </a:rPr>
              <a:t>()) </a:t>
            </a:r>
            <a:r>
              <a:rPr lang="en-US" dirty="0" err="1">
                <a:latin typeface="Consolas" pitchFamily="49" charset="0"/>
              </a:rPr>
              <a:t>data.pop</a:t>
            </a:r>
            <a:r>
              <a:rPr lang="en-US" dirty="0" smtClean="0">
                <a:latin typeface="Consolas" pitchFamily="49" charset="0"/>
              </a:rPr>
              <a:t>();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data.push</a:t>
            </a:r>
            <a:r>
              <a:rPr lang="en-US" dirty="0" smtClean="0">
                <a:latin typeface="Consolas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("%d\n", </a:t>
            </a:r>
            <a:r>
              <a:rPr lang="en-US" dirty="0" err="1" smtClean="0">
                <a:latin typeface="Consolas" pitchFamily="49" charset="0"/>
              </a:rPr>
              <a:t>data.top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data.pop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</a:t>
            </a:r>
            <a:r>
              <a:rPr lang="en-US" dirty="0" err="1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Struktur</a:t>
            </a:r>
            <a:r>
              <a:rPr lang="en-US" dirty="0" smtClean="0"/>
              <a:t> data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2 data di </a:t>
            </a:r>
            <a:r>
              <a:rPr lang="en-US" dirty="0" err="1" smtClean="0"/>
              <a:t>dalam</a:t>
            </a:r>
            <a:r>
              <a:rPr lang="en-US" dirty="0" err="1" smtClean="0"/>
              <a:t>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make_pair</a:t>
            </a:r>
            <a:r>
              <a:rPr lang="en-US" dirty="0" smtClean="0"/>
              <a:t>( a, b )</a:t>
            </a:r>
          </a:p>
          <a:p>
            <a:r>
              <a:rPr lang="en-US" dirty="0" smtClean="0"/>
              <a:t>first</a:t>
            </a:r>
          </a:p>
          <a:p>
            <a:r>
              <a:rPr lang="en-US" dirty="0" smtClean="0"/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5865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</a:rPr>
              <a:t>include&lt;utility&gt;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using namespace </a:t>
            </a:r>
            <a:r>
              <a:rPr lang="en-US" dirty="0" err="1" smtClean="0">
                <a:latin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pair&lt;</a:t>
            </a:r>
            <a:r>
              <a:rPr lang="en-US" dirty="0" err="1" smtClean="0">
                <a:latin typeface="Consolas" pitchFamily="49" charset="0"/>
              </a:rPr>
              <a:t>int,int</a:t>
            </a:r>
            <a:r>
              <a:rPr lang="en-US" dirty="0" smtClean="0">
                <a:latin typeface="Consolas" pitchFamily="49" charset="0"/>
              </a:rPr>
              <a:t>&gt; data;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pair&lt; pair&lt;</a:t>
            </a:r>
            <a:r>
              <a:rPr lang="en-US" dirty="0" err="1" smtClean="0">
                <a:latin typeface="Consolas" pitchFamily="49" charset="0"/>
              </a:rPr>
              <a:t>int,int</a:t>
            </a:r>
            <a:r>
              <a:rPr lang="en-US" dirty="0" smtClean="0">
                <a:latin typeface="Consolas" pitchFamily="49" charset="0"/>
              </a:rPr>
              <a:t>&gt;,vector&lt;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&gt; &gt; a;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data = </a:t>
            </a:r>
            <a:r>
              <a:rPr lang="en-US" dirty="0" err="1" smtClean="0">
                <a:latin typeface="Consolas" pitchFamily="49" charset="0"/>
              </a:rPr>
              <a:t>make_pair</a:t>
            </a:r>
            <a:r>
              <a:rPr lang="en-US" dirty="0" smtClean="0">
                <a:latin typeface="Consolas" pitchFamily="49" charset="0"/>
              </a:rPr>
              <a:t>(5,6);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("%d\n", </a:t>
            </a:r>
            <a:r>
              <a:rPr lang="en-US" dirty="0" err="1" smtClean="0">
                <a:latin typeface="Consolas" pitchFamily="49" charset="0"/>
              </a:rPr>
              <a:t>data.first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</a:t>
            </a:r>
            <a:r>
              <a:rPr lang="en-US" dirty="0" err="1" smtClean="0">
                <a:latin typeface="Consolas" pitchFamily="49" charset="0"/>
              </a:rPr>
              <a:t>data.second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C00000"/>
                </a:solidFill>
              </a:rPr>
              <a:t>PERHATIAN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JANGAN GUNAKAN MATERI HARI INI DI MATA KULIAH STRUKTUR DATA!!!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smtClean="0"/>
              <a:t>Priority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adalah</a:t>
            </a:r>
            <a:r>
              <a:rPr lang="en-US" dirty="0" smtClean="0"/>
              <a:t> “array” yang </a:t>
            </a:r>
            <a:r>
              <a:rPr lang="en-US" dirty="0" err="1" smtClean="0"/>
              <a:t>bersifat</a:t>
            </a:r>
            <a:r>
              <a:rPr lang="en-US" dirty="0" smtClean="0"/>
              <a:t> dynamic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size </a:t>
            </a:r>
            <a:r>
              <a:rPr lang="en-US" dirty="0" err="1" smtClean="0"/>
              <a:t>sesuka</a:t>
            </a:r>
            <a:r>
              <a:rPr lang="en-US" dirty="0" smtClean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(data)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[</a:t>
            </a:r>
            <a:r>
              <a:rPr lang="en-US" dirty="0" err="1"/>
              <a:t>idx</a:t>
            </a:r>
            <a:r>
              <a:rPr lang="en-US" dirty="0" smtClean="0"/>
              <a:t>]</a:t>
            </a:r>
          </a:p>
          <a:p>
            <a:r>
              <a:rPr lang="en-US" dirty="0"/>
              <a:t>s</a:t>
            </a:r>
            <a:r>
              <a:rPr lang="en-US" dirty="0" smtClean="0"/>
              <a:t>ize()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err="1" smtClean="0">
                <a:solidFill>
                  <a:srgbClr val="92D050"/>
                </a:solidFill>
              </a:rPr>
              <a:t>biasakan</a:t>
            </a:r>
            <a:r>
              <a:rPr lang="en-US" dirty="0" smtClean="0">
                <a:solidFill>
                  <a:srgbClr val="92D050"/>
                </a:solidFill>
              </a:rPr>
              <a:t> type casting</a:t>
            </a:r>
          </a:p>
          <a:p>
            <a:r>
              <a:rPr lang="en-US" dirty="0" smtClean="0"/>
              <a:t>clear()</a:t>
            </a:r>
          </a:p>
          <a:p>
            <a:endParaRPr lang="en-US" dirty="0"/>
          </a:p>
          <a:p>
            <a:r>
              <a:rPr lang="en-US" dirty="0" smtClean="0"/>
              <a:t>erase(vector&lt;T&gt;::iterator)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err="1" smtClean="0">
                <a:solidFill>
                  <a:srgbClr val="92D050"/>
                </a:solidFill>
              </a:rPr>
              <a:t>nanti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ya</a:t>
            </a:r>
            <a:endParaRPr lang="en-US" dirty="0"/>
          </a:p>
          <a:p>
            <a:r>
              <a:rPr lang="en-US" dirty="0" err="1"/>
              <a:t>emplace_back</a:t>
            </a:r>
            <a:r>
              <a:rPr lang="en-US" dirty="0"/>
              <a:t> ( C++11 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40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#include&lt;vector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using namespace </a:t>
            </a:r>
            <a:r>
              <a:rPr lang="en-US" dirty="0" err="1" smtClean="0">
                <a:latin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vector&lt;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&gt; data;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data.push_back</a:t>
            </a:r>
            <a:r>
              <a:rPr lang="en-US" dirty="0" smtClean="0">
                <a:latin typeface="Consolas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("%d\n", </a:t>
            </a:r>
            <a:r>
              <a:rPr lang="en-US" dirty="0" smtClean="0">
                <a:latin typeface="Consolas" pitchFamily="49" charset="0"/>
              </a:rPr>
              <a:t>data[0]);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data.clear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</a:t>
            </a:r>
            <a:r>
              <a:rPr lang="en-US" dirty="0" err="1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Tumpukan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LIFO (Last In First 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push(data)</a:t>
            </a:r>
          </a:p>
          <a:p>
            <a:r>
              <a:rPr lang="en-US" dirty="0" smtClean="0"/>
              <a:t>pop()</a:t>
            </a:r>
          </a:p>
          <a:p>
            <a:r>
              <a:rPr lang="en-US" dirty="0" smtClean="0"/>
              <a:t>top()</a:t>
            </a:r>
          </a:p>
          <a:p>
            <a:r>
              <a:rPr lang="en-US" dirty="0"/>
              <a:t>s</a:t>
            </a:r>
            <a:r>
              <a:rPr lang="en-US" dirty="0" smtClean="0"/>
              <a:t>ize()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 err="1" smtClean="0">
                <a:solidFill>
                  <a:srgbClr val="92D050"/>
                </a:solidFill>
              </a:rPr>
              <a:t>biasakan</a:t>
            </a:r>
            <a:r>
              <a:rPr lang="en-US" dirty="0" smtClean="0">
                <a:solidFill>
                  <a:srgbClr val="92D050"/>
                </a:solidFill>
              </a:rPr>
              <a:t> type casting</a:t>
            </a:r>
          </a:p>
          <a:p>
            <a:r>
              <a:rPr lang="en-US" dirty="0" smtClean="0"/>
              <a:t>empty()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TIDAK ADA clear()</a:t>
            </a:r>
          </a:p>
        </p:txBody>
      </p:sp>
    </p:spTree>
    <p:extLst>
      <p:ext uri="{BB962C8B-B14F-4D97-AF65-F5344CB8AC3E}">
        <p14:creationId xmlns:p14="http://schemas.microsoft.com/office/powerpoint/2010/main" val="8582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#</a:t>
            </a:r>
            <a:r>
              <a:rPr lang="en-US" dirty="0" smtClean="0">
                <a:latin typeface="Consolas" pitchFamily="49" charset="0"/>
              </a:rPr>
              <a:t>include&lt;stack&gt;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using namespace </a:t>
            </a:r>
            <a:r>
              <a:rPr lang="en-US" dirty="0" err="1" smtClean="0">
                <a:latin typeface="Consolas" pitchFamily="49" charset="0"/>
              </a:rPr>
              <a:t>std</a:t>
            </a:r>
            <a:r>
              <a:rPr lang="en-US" dirty="0" smtClean="0">
                <a:latin typeface="Consolas" pitchFamily="49" charset="0"/>
              </a:rPr>
              <a:t>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stack&lt;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&gt; data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</a:rPr>
              <a:t>while(!</a:t>
            </a:r>
            <a:r>
              <a:rPr lang="en-US" dirty="0" err="1">
                <a:latin typeface="Consolas" pitchFamily="49" charset="0"/>
              </a:rPr>
              <a:t>data.empty</a:t>
            </a:r>
            <a:r>
              <a:rPr lang="en-US" dirty="0">
                <a:latin typeface="Consolas" pitchFamily="49" charset="0"/>
              </a:rPr>
              <a:t>()) </a:t>
            </a:r>
            <a:r>
              <a:rPr lang="en-US" dirty="0" err="1">
                <a:latin typeface="Consolas" pitchFamily="49" charset="0"/>
              </a:rPr>
              <a:t>data.pop</a:t>
            </a:r>
            <a:r>
              <a:rPr lang="en-US" dirty="0" smtClean="0">
                <a:latin typeface="Consolas" pitchFamily="49" charset="0"/>
              </a:rPr>
              <a:t>();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data.push</a:t>
            </a:r>
            <a:r>
              <a:rPr lang="en-US" dirty="0" smtClean="0">
                <a:latin typeface="Consolas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("%d\n", </a:t>
            </a:r>
            <a:r>
              <a:rPr lang="en-US" dirty="0" err="1" smtClean="0">
                <a:latin typeface="Consolas" pitchFamily="49" charset="0"/>
              </a:rPr>
              <a:t>data.top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</a:t>
            </a:r>
            <a:r>
              <a:rPr lang="en-US" dirty="0" err="1" smtClean="0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data.pop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itchFamily="49" charset="0"/>
              </a:rPr>
              <a:t>printf</a:t>
            </a:r>
            <a:r>
              <a:rPr lang="en-US" dirty="0">
                <a:latin typeface="Consolas" pitchFamily="49" charset="0"/>
              </a:rPr>
              <a:t>("%d\n", (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)</a:t>
            </a:r>
            <a:r>
              <a:rPr lang="en-US" dirty="0" err="1">
                <a:latin typeface="Consolas" pitchFamily="49" charset="0"/>
              </a:rPr>
              <a:t>data.size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388</Words>
  <Application>Microsoft Office PowerPoint</Application>
  <PresentationFormat>On-screen Show (4:3)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Structures 1</vt:lpstr>
      <vt:lpstr>PERHATIAN</vt:lpstr>
      <vt:lpstr>Data Structures</vt:lpstr>
      <vt:lpstr>Vector</vt:lpstr>
      <vt:lpstr>Vector</vt:lpstr>
      <vt:lpstr>Contoh Vector</vt:lpstr>
      <vt:lpstr>Stack</vt:lpstr>
      <vt:lpstr>Stack</vt:lpstr>
      <vt:lpstr>Contoh Stack</vt:lpstr>
      <vt:lpstr>Queue</vt:lpstr>
      <vt:lpstr>Queue</vt:lpstr>
      <vt:lpstr>Contoh Queue</vt:lpstr>
      <vt:lpstr>Priority Queue</vt:lpstr>
      <vt:lpstr>Priority Queue</vt:lpstr>
      <vt:lpstr>Contoh Priority Queue</vt:lpstr>
      <vt:lpstr>Pair</vt:lpstr>
      <vt:lpstr>Pair</vt:lpstr>
      <vt:lpstr>Contoh Pair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</dc:title>
  <dc:creator>prk</dc:creator>
  <cp:lastModifiedBy>prk</cp:lastModifiedBy>
  <cp:revision>29</cp:revision>
  <dcterms:created xsi:type="dcterms:W3CDTF">2018-02-27T08:30:23Z</dcterms:created>
  <dcterms:modified xsi:type="dcterms:W3CDTF">2018-03-13T09:50:59Z</dcterms:modified>
</cp:coreProperties>
</file>