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4" r:id="rId3"/>
    <p:sldId id="279" r:id="rId4"/>
    <p:sldId id="298" r:id="rId5"/>
    <p:sldId id="299" r:id="rId6"/>
    <p:sldId id="257" r:id="rId7"/>
    <p:sldId id="295" r:id="rId8"/>
    <p:sldId id="296" r:id="rId9"/>
    <p:sldId id="280" r:id="rId10"/>
    <p:sldId id="297" r:id="rId11"/>
    <p:sldId id="30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8C946-EAAC-4DA9-B9B8-E4518B9BE9AF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322A7-5FF7-44C3-B10B-66831E03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4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6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1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6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2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4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7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2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3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9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8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dirty="0"/>
              <a:t>Problem Solving Paradigm</a:t>
            </a:r>
            <a:br>
              <a:rPr lang="en-US" sz="5400" dirty="0"/>
            </a:br>
            <a:r>
              <a:rPr lang="en-US" sz="5400" dirty="0"/>
              <a:t>(Greedy)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Jollybee</a:t>
            </a:r>
            <a:r>
              <a:rPr lang="en-US" dirty="0"/>
              <a:t> Basic Training 2018</a:t>
            </a:r>
          </a:p>
          <a:p>
            <a:r>
              <a:rPr lang="en-US" dirty="0"/>
              <a:t>Week 8</a:t>
            </a:r>
          </a:p>
          <a:p>
            <a:endParaRPr lang="en-US" dirty="0"/>
          </a:p>
          <a:p>
            <a:r>
              <a:rPr lang="en-US" dirty="0"/>
              <a:t>© </a:t>
            </a:r>
            <a:r>
              <a:rPr lang="en-US" dirty="0" err="1"/>
              <a:t>Jollybee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25441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B70C-BA8E-456A-8D39-A69E7B8E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B7E03-5AFC-406B-A0AC-736E5BD6C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Tukar</a:t>
            </a:r>
            <a:r>
              <a:rPr lang="en-US" sz="2800" dirty="0"/>
              <a:t> </a:t>
            </a:r>
            <a:r>
              <a:rPr lang="en-US" sz="2800" dirty="0" err="1"/>
              <a:t>uang</a:t>
            </a:r>
            <a:r>
              <a:rPr lang="en-US" sz="2800" dirty="0"/>
              <a:t> / Coin Change in Country (motivational problem)</a:t>
            </a:r>
          </a:p>
          <a:p>
            <a:r>
              <a:rPr lang="en-US" sz="2800" dirty="0"/>
              <a:t>Fractional Knapsack</a:t>
            </a:r>
          </a:p>
          <a:p>
            <a:r>
              <a:rPr lang="en-US" sz="2800" dirty="0"/>
              <a:t>Interval cover (</a:t>
            </a:r>
            <a:r>
              <a:rPr lang="en-US" sz="2800" dirty="0" err="1"/>
              <a:t>Cari</a:t>
            </a:r>
            <a:r>
              <a:rPr lang="en-US" sz="2800" dirty="0"/>
              <a:t> </a:t>
            </a:r>
            <a:r>
              <a:rPr lang="en-US" sz="2800" dirty="0" err="1"/>
              <a:t>tahu</a:t>
            </a:r>
            <a:r>
              <a:rPr lang="en-US" sz="2800" dirty="0"/>
              <a:t> </a:t>
            </a:r>
            <a:r>
              <a:rPr lang="en-US" sz="2800" dirty="0" err="1"/>
              <a:t>sendiri</a:t>
            </a:r>
            <a:r>
              <a:rPr lang="en-US" sz="2800" dirty="0"/>
              <a:t>)</a:t>
            </a:r>
          </a:p>
          <a:p>
            <a:r>
              <a:rPr lang="en-US" sz="2800" dirty="0"/>
              <a:t>Dijkstra (Graph 2)</a:t>
            </a:r>
          </a:p>
          <a:p>
            <a:r>
              <a:rPr lang="en-US" sz="2800" dirty="0"/>
              <a:t>Minimum Spanning Tree (Graph 2)</a:t>
            </a:r>
          </a:p>
        </p:txBody>
      </p:sp>
    </p:spTree>
    <p:extLst>
      <p:ext uri="{BB962C8B-B14F-4D97-AF65-F5344CB8AC3E}">
        <p14:creationId xmlns:p14="http://schemas.microsoft.com/office/powerpoint/2010/main" val="1998926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54E2-10FC-4118-832A-B9B85C16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Fractional Knapsack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71B0-4581-478A-A33E-ABEE07D8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Kalian sedang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pantai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tas</a:t>
            </a:r>
            <a:r>
              <a:rPr lang="en-US" dirty="0"/>
              <a:t> </a:t>
            </a:r>
            <a:r>
              <a:rPr lang="en-US" dirty="0" err="1"/>
              <a:t>berkapasitas</a:t>
            </a:r>
            <a:r>
              <a:rPr lang="en-US" dirty="0"/>
              <a:t> 10 kg.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benda-benda</a:t>
            </a:r>
            <a:r>
              <a:rPr lang="en-US" dirty="0"/>
              <a:t> di </a:t>
            </a:r>
            <a:r>
              <a:rPr lang="en-US" dirty="0" err="1"/>
              <a:t>pantai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dijual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pasir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15.000 / 2 kg, air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21.000 / 3 kg, </a:t>
            </a:r>
            <a:r>
              <a:rPr lang="en-US" dirty="0" err="1"/>
              <a:t>kerang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25.000 / 4 kg. Benda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pecahan</a:t>
            </a:r>
            <a:r>
              <a:rPr lang="en-US" dirty="0"/>
              <a:t>.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agar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semaksimal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r>
              <a:rPr lang="en-US" dirty="0" err="1"/>
              <a:t>Solusi</a:t>
            </a:r>
            <a:r>
              <a:rPr lang="en-US" dirty="0"/>
              <a:t>: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rasio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/ kilo </a:t>
            </a:r>
            <a:r>
              <a:rPr lang="en-US" dirty="0" err="1"/>
              <a:t>terbesar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74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649F-15C1-4A99-A4A0-DC041DF9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369A3-EA0B-4020-B598-DE47B75C2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Greedy</a:t>
            </a:r>
          </a:p>
          <a:p>
            <a:r>
              <a:rPr lang="en-US" dirty="0"/>
              <a:t>DP</a:t>
            </a:r>
          </a:p>
          <a:p>
            <a:r>
              <a:rPr lang="en-US" dirty="0" err="1"/>
              <a:t>Dll</a:t>
            </a:r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56720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Motivational problem</a:t>
            </a:r>
          </a:p>
          <a:p>
            <a:r>
              <a:rPr lang="en-US" dirty="0" err="1"/>
              <a:t>Definisi</a:t>
            </a:r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8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73F8-3700-4F46-9BA2-8C215DCA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816E7-7E3C-4B50-9348-546C37E20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Kalian sedang </a:t>
            </a:r>
            <a:r>
              <a:rPr lang="en-US" dirty="0" err="1"/>
              <a:t>berada</a:t>
            </a:r>
            <a:r>
              <a:rPr lang="en-US" dirty="0"/>
              <a:t> di supermarket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berbelanja</a:t>
            </a:r>
            <a:r>
              <a:rPr lang="en-US" dirty="0"/>
              <a:t>. Kalian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8.000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lembaran</a:t>
            </a:r>
            <a:r>
              <a:rPr lang="en-US" dirty="0"/>
              <a:t> </a:t>
            </a:r>
            <a:r>
              <a:rPr lang="en-US" dirty="0" err="1"/>
              <a:t>seminimal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. Mata </a:t>
            </a:r>
            <a:r>
              <a:rPr lang="en-US" dirty="0" err="1"/>
              <a:t>uang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hanyalah</a:t>
            </a:r>
            <a:r>
              <a:rPr lang="en-US" dirty="0"/>
              <a:t> 1.000, 2.000, 5.000.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lembaran</a:t>
            </a:r>
            <a:r>
              <a:rPr lang="en-US" dirty="0"/>
              <a:t> minimal yang </a:t>
            </a:r>
            <a:r>
              <a:rPr lang="en-US" dirty="0" err="1"/>
              <a:t>diperlukan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2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E71F-844E-4213-BA98-88D4F13F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67AD7-346E-455F-B5C9-33F8CEBB7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Cari</a:t>
            </a:r>
            <a:r>
              <a:rPr lang="en-US" sz="2400" dirty="0"/>
              <a:t> </a:t>
            </a:r>
            <a:r>
              <a:rPr lang="en-US" sz="2400" dirty="0" err="1"/>
              <a:t>uang</a:t>
            </a:r>
            <a:r>
              <a:rPr lang="en-US" sz="2400" dirty="0"/>
              <a:t> </a:t>
            </a:r>
            <a:r>
              <a:rPr lang="en-US" sz="2400" dirty="0" err="1"/>
              <a:t>terbesar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8.000 (</a:t>
            </a:r>
            <a:r>
              <a:rPr lang="en-US" sz="2400" dirty="0" err="1"/>
              <a:t>yaitu</a:t>
            </a:r>
            <a:r>
              <a:rPr lang="en-US" sz="2400" dirty="0"/>
              <a:t> 5.000). </a:t>
            </a:r>
            <a:r>
              <a:rPr lang="en-US" sz="2400" dirty="0" err="1"/>
              <a:t>Ambil</a:t>
            </a:r>
            <a:r>
              <a:rPr lang="en-US" sz="2400" dirty="0"/>
              <a:t> </a:t>
            </a:r>
            <a:r>
              <a:rPr lang="en-US" sz="2400" dirty="0" err="1"/>
              <a:t>uang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Cari</a:t>
            </a:r>
            <a:r>
              <a:rPr lang="en-US" sz="2400" dirty="0"/>
              <a:t> </a:t>
            </a:r>
            <a:r>
              <a:rPr lang="en-US" sz="2400" dirty="0" err="1"/>
              <a:t>uang</a:t>
            </a:r>
            <a:r>
              <a:rPr lang="en-US" sz="2400" dirty="0"/>
              <a:t> </a:t>
            </a:r>
            <a:r>
              <a:rPr lang="en-US" sz="2400" dirty="0" err="1"/>
              <a:t>terbesar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3.000 (</a:t>
            </a:r>
            <a:r>
              <a:rPr lang="en-US" sz="2400" dirty="0" err="1"/>
              <a:t>yaitu</a:t>
            </a:r>
            <a:r>
              <a:rPr lang="en-US" sz="2400" dirty="0"/>
              <a:t> 2.000). </a:t>
            </a:r>
            <a:r>
              <a:rPr lang="en-US" sz="2400" dirty="0" err="1"/>
              <a:t>Ambil</a:t>
            </a:r>
            <a:r>
              <a:rPr lang="en-US" sz="2400" dirty="0"/>
              <a:t> </a:t>
            </a:r>
            <a:r>
              <a:rPr lang="en-US" sz="2400" dirty="0" err="1"/>
              <a:t>uang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Cari</a:t>
            </a:r>
            <a:r>
              <a:rPr lang="en-US" sz="2400" dirty="0"/>
              <a:t> </a:t>
            </a:r>
            <a:r>
              <a:rPr lang="en-US" sz="2400" dirty="0" err="1"/>
              <a:t>uang</a:t>
            </a:r>
            <a:r>
              <a:rPr lang="en-US" sz="2400" dirty="0"/>
              <a:t> </a:t>
            </a:r>
            <a:r>
              <a:rPr lang="en-US" sz="2400" dirty="0" err="1"/>
              <a:t>terbesar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1.000 (</a:t>
            </a:r>
            <a:r>
              <a:rPr lang="en-US" sz="2400" dirty="0" err="1"/>
              <a:t>yaitu</a:t>
            </a:r>
            <a:r>
              <a:rPr lang="en-US" sz="2400" dirty="0"/>
              <a:t> 1.000). </a:t>
            </a:r>
            <a:r>
              <a:rPr lang="en-US" sz="2400" dirty="0" err="1"/>
              <a:t>Ambil</a:t>
            </a:r>
            <a:r>
              <a:rPr lang="en-US" sz="2400" dirty="0"/>
              <a:t> </a:t>
            </a:r>
            <a:r>
              <a:rPr lang="en-US" sz="2400" dirty="0" err="1"/>
              <a:t>uang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Uang</a:t>
            </a:r>
            <a:r>
              <a:rPr lang="en-US" sz="2400" dirty="0"/>
              <a:t> </a:t>
            </a:r>
            <a:r>
              <a:rPr lang="en-US" sz="2400" dirty="0" err="1"/>
              <a:t>kembalian</a:t>
            </a:r>
            <a:r>
              <a:rPr lang="en-US" sz="2400" dirty="0"/>
              <a:t> yang </a:t>
            </a:r>
            <a:r>
              <a:rPr lang="en-US" sz="2400" dirty="0" err="1"/>
              <a:t>diterima</a:t>
            </a:r>
            <a:r>
              <a:rPr lang="en-US" sz="2400" dirty="0"/>
              <a:t> 5.000, 2.000, 1.000 . </a:t>
            </a:r>
            <a:r>
              <a:rPr lang="en-US" sz="2400" dirty="0" err="1"/>
              <a:t>Uang</a:t>
            </a:r>
            <a:r>
              <a:rPr lang="en-US" sz="2400" dirty="0"/>
              <a:t> minimum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3 </a:t>
            </a:r>
            <a:r>
              <a:rPr lang="en-US" sz="2400" dirty="0" err="1"/>
              <a:t>lembar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lain yang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solusi</a:t>
            </a:r>
            <a:r>
              <a:rPr lang="en-US" sz="2400" dirty="0"/>
              <a:t> optimum.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Permasalahan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coin change in country problem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diselesaikan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greedy.</a:t>
            </a:r>
          </a:p>
        </p:txBody>
      </p:sp>
    </p:spTree>
    <p:extLst>
      <p:ext uri="{BB962C8B-B14F-4D97-AF65-F5344CB8AC3E}">
        <p14:creationId xmlns:p14="http://schemas.microsoft.com/office/powerpoint/2010/main" val="32823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Greedy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maximum / minimum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(local minimum / maximum)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waktunya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minimum / maximum </a:t>
            </a:r>
            <a:r>
              <a:rPr lang="en-US" dirty="0" err="1"/>
              <a:t>sesungguhnya</a:t>
            </a:r>
            <a:r>
              <a:rPr lang="en-US" dirty="0"/>
              <a:t> (global minimum / maximum).</a:t>
            </a:r>
          </a:p>
        </p:txBody>
      </p:sp>
    </p:spTree>
    <p:extLst>
      <p:ext uri="{BB962C8B-B14F-4D97-AF65-F5344CB8AC3E}">
        <p14:creationId xmlns:p14="http://schemas.microsoft.com/office/powerpoint/2010/main" val="300917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AB41-F7E4-465D-A155-6E733ACC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Maximum / Minimum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368F7-6393-487D-9180-1B5311A57C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32"/>
          <a:stretch/>
        </p:blipFill>
        <p:spPr>
          <a:xfrm>
            <a:off x="182499" y="1645174"/>
            <a:ext cx="4465701" cy="4938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FA798F-CA2C-447B-94F2-A1560FB7C26E}"/>
              </a:ext>
            </a:extLst>
          </p:cNvPr>
          <p:cNvSpPr txBox="1"/>
          <p:nvPr/>
        </p:nvSpPr>
        <p:spPr>
          <a:xfrm>
            <a:off x="4800600" y="1981200"/>
            <a:ext cx="388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Anggap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sedang </a:t>
            </a:r>
            <a:r>
              <a:rPr lang="en-US" sz="2000" dirty="0" err="1"/>
              <a:t>berada</a:t>
            </a:r>
            <a:r>
              <a:rPr lang="en-US" sz="2000" dirty="0"/>
              <a:t> di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  <a:r>
              <a:rPr lang="en-US" sz="2000" dirty="0" err="1"/>
              <a:t>merah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menuju</a:t>
            </a:r>
            <a:r>
              <a:rPr lang="en-US" sz="2000" dirty="0"/>
              <a:t> </a:t>
            </a:r>
            <a:r>
              <a:rPr lang="en-US" sz="2000" dirty="0" err="1"/>
              <a:t>puncak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garis</a:t>
            </a:r>
            <a:r>
              <a:rPr lang="en-US" sz="2000" dirty="0"/>
              <a:t>. Kita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mengecek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maximum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sekarang</a:t>
            </a:r>
            <a:r>
              <a:rPr lang="en-US" sz="2000" dirty="0"/>
              <a:t>, 1 </a:t>
            </a:r>
            <a:r>
              <a:rPr lang="en-US" sz="2000" dirty="0" err="1"/>
              <a:t>posisi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> (</a:t>
            </a:r>
            <a:r>
              <a:rPr lang="en-US" sz="2000" dirty="0" err="1"/>
              <a:t>kuning</a:t>
            </a:r>
            <a:r>
              <a:rPr lang="en-US" sz="2000" dirty="0"/>
              <a:t>), 1 </a:t>
            </a:r>
            <a:r>
              <a:rPr lang="en-US" sz="2000" dirty="0" err="1"/>
              <a:t>posisi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kanan</a:t>
            </a:r>
            <a:r>
              <a:rPr lang="en-US" sz="2000" dirty="0"/>
              <a:t> (</a:t>
            </a:r>
            <a:r>
              <a:rPr lang="en-US" sz="2000" dirty="0" err="1"/>
              <a:t>kuning</a:t>
            </a:r>
            <a:r>
              <a:rPr lang="en-US" sz="2000" dirty="0"/>
              <a:t>). </a:t>
            </a:r>
            <a:r>
              <a:rPr lang="en-US" sz="2000" dirty="0" err="1"/>
              <a:t>Geser</a:t>
            </a:r>
            <a:r>
              <a:rPr lang="en-US" sz="2000" dirty="0"/>
              <a:t> </a:t>
            </a:r>
            <a:r>
              <a:rPr lang="en-US" sz="2000" dirty="0" err="1"/>
              <a:t>posisi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maximum. </a:t>
            </a:r>
            <a:r>
              <a:rPr lang="en-US" sz="2000" dirty="0" err="1"/>
              <a:t>Lakukan</a:t>
            </a:r>
            <a:r>
              <a:rPr lang="en-US" sz="2000" dirty="0"/>
              <a:t> </a:t>
            </a:r>
            <a:r>
              <a:rPr lang="en-US" sz="2000" dirty="0" err="1"/>
              <a:t>terus</a:t>
            </a:r>
            <a:r>
              <a:rPr lang="en-US" sz="2000" dirty="0"/>
              <a:t> </a:t>
            </a:r>
            <a:r>
              <a:rPr lang="en-US" sz="2000" dirty="0" err="1"/>
              <a:t>hingga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  <a:r>
              <a:rPr lang="en-US" sz="2000" dirty="0" err="1"/>
              <a:t>merah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berubah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2691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6C5A-9929-49C3-887A-F791EFDA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Maximum / Minimum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32B7-3513-4CFD-B5B2-7DD20E22A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0" y="1600200"/>
            <a:ext cx="3733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Tidak</a:t>
            </a:r>
            <a:r>
              <a:rPr lang="en-US" sz="2000" dirty="0"/>
              <a:t>.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garisnya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  <a:r>
              <a:rPr lang="en-US" sz="2000" dirty="0" err="1"/>
              <a:t>merah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bergerak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kanan</a:t>
            </a:r>
            <a:r>
              <a:rPr lang="en-US" sz="2000" dirty="0"/>
              <a:t>. </a:t>
            </a:r>
            <a:r>
              <a:rPr lang="en-US" sz="2000" dirty="0" err="1"/>
              <a:t>Padahal</a:t>
            </a:r>
            <a:r>
              <a:rPr lang="en-US" sz="2000" dirty="0"/>
              <a:t> </a:t>
            </a:r>
            <a:r>
              <a:rPr lang="en-US" sz="2000" dirty="0" err="1"/>
              <a:t>puncaknya</a:t>
            </a:r>
            <a:r>
              <a:rPr lang="en-US" sz="2000" dirty="0"/>
              <a:t> di </a:t>
            </a:r>
            <a:r>
              <a:rPr lang="en-US" sz="2000" dirty="0" err="1"/>
              <a:t>kiri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Jadi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dirty="0" err="1"/>
              <a:t>memilih</a:t>
            </a:r>
            <a:r>
              <a:rPr lang="en-US" sz="2000" dirty="0"/>
              <a:t> local maximum / minimum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tentu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menghasilkan</a:t>
            </a:r>
            <a:r>
              <a:rPr lang="en-US" sz="2000" dirty="0"/>
              <a:t> global maximum / minimum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B3488-FE84-4464-8F52-785AC79758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96"/>
          <a:stretch/>
        </p:blipFill>
        <p:spPr>
          <a:xfrm>
            <a:off x="334900" y="1618737"/>
            <a:ext cx="4618100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0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Greedy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greedy.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dibuktikan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local minimum / maximum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global minimum / maximum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Cara </a:t>
            </a:r>
            <a:r>
              <a:rPr lang="en-US" dirty="0" err="1"/>
              <a:t>membuktikan</a:t>
            </a:r>
            <a:r>
              <a:rPr lang="en-US" dirty="0"/>
              <a:t>: </a:t>
            </a:r>
          </a:p>
          <a:p>
            <a:r>
              <a:rPr lang="en-US" dirty="0"/>
              <a:t>Prove by mathematics</a:t>
            </a:r>
          </a:p>
          <a:p>
            <a:r>
              <a:rPr lang="en-US" dirty="0"/>
              <a:t>Prove by submissions</a:t>
            </a:r>
          </a:p>
          <a:p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terus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82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440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Problem Solving Paradigm (Greedy) </vt:lpstr>
      <vt:lpstr>Problem Solving Paradigm</vt:lpstr>
      <vt:lpstr>Greedy</vt:lpstr>
      <vt:lpstr>Motivational Problem</vt:lpstr>
      <vt:lpstr>Solution</vt:lpstr>
      <vt:lpstr>Definisi Greedy</vt:lpstr>
      <vt:lpstr>Local Maximum / Minimum</vt:lpstr>
      <vt:lpstr>Local Maximum / Minimum</vt:lpstr>
      <vt:lpstr>Notes About Greedy</vt:lpstr>
      <vt:lpstr>Contoh Permasalahan Umum</vt:lpstr>
      <vt:lpstr>Fractional Knapsack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</dc:title>
  <dc:creator>prk</dc:creator>
  <cp:lastModifiedBy>Rafael Herman Yosef</cp:lastModifiedBy>
  <cp:revision>49</cp:revision>
  <dcterms:created xsi:type="dcterms:W3CDTF">2018-02-27T08:30:23Z</dcterms:created>
  <dcterms:modified xsi:type="dcterms:W3CDTF">2018-03-30T16:08:14Z</dcterms:modified>
</cp:coreProperties>
</file>