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8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9" r:id="rId15"/>
    <p:sldId id="310" r:id="rId16"/>
    <p:sldId id="311" r:id="rId17"/>
    <p:sldId id="306" r:id="rId18"/>
    <p:sldId id="30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1292C-3B87-4436-9F99-169006CD9CEA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1ACD2-11C2-4C3D-9D55-29E59020A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22A7-5FF7-44C3-B10B-66831E03EA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6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7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8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64D7-AE88-4355-9880-13AAC6611C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/>
              <a:t>Problem Solving Paradigm</a:t>
            </a:r>
            <a:br>
              <a:rPr lang="en-US" sz="5400" dirty="0"/>
            </a:br>
            <a:r>
              <a:rPr lang="en-US" sz="5400" dirty="0"/>
              <a:t>(Dynamic Programming)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Jollybee</a:t>
            </a:r>
            <a:r>
              <a:rPr lang="en-US" dirty="0"/>
              <a:t> Basic Training 2018</a:t>
            </a:r>
          </a:p>
          <a:p>
            <a:r>
              <a:rPr lang="en-US" dirty="0"/>
              <a:t>Week 8</a:t>
            </a:r>
          </a:p>
          <a:p>
            <a:endParaRPr lang="en-US" dirty="0"/>
          </a:p>
          <a:p>
            <a:r>
              <a:rPr lang="en-US" dirty="0"/>
              <a:t>© </a:t>
            </a:r>
            <a:r>
              <a:rPr lang="en-US" dirty="0" err="1"/>
              <a:t>Jollybee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158934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35DC-CED8-4313-B3E7-7C5978DF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402D-B81B-4F67-B165-3D7011B5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Change</a:t>
            </a:r>
          </a:p>
          <a:p>
            <a:r>
              <a:rPr lang="en-US" dirty="0"/>
              <a:t>Knapsack</a:t>
            </a:r>
          </a:p>
          <a:p>
            <a:r>
              <a:rPr lang="en-US" dirty="0"/>
              <a:t>Longest Increasing Subsequence</a:t>
            </a:r>
          </a:p>
          <a:p>
            <a:r>
              <a:rPr lang="en-US" dirty="0" err="1"/>
              <a:t>Dll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69032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4448-9064-47FD-B6BE-8B92F8DE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</a:t>
            </a:r>
            <a:r>
              <a:rPr lang="en-US" dirty="0" err="1"/>
              <a:t>Mengerjakan</a:t>
            </a:r>
            <a:r>
              <a:rPr lang="en-US" dirty="0"/>
              <a:t> 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26E5B-0BF7-4278-8D09-6BC39D56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bruteforcenya</a:t>
            </a:r>
            <a:r>
              <a:rPr lang="en-US" dirty="0"/>
              <a:t> </a:t>
            </a:r>
            <a:r>
              <a:rPr lang="en-US" dirty="0" err="1"/>
              <a:t>dulu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overlapping </a:t>
            </a:r>
            <a:r>
              <a:rPr lang="en-US" dirty="0" err="1"/>
              <a:t>subproblemnya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memo, </a:t>
            </a:r>
            <a:r>
              <a:rPr lang="en-US" dirty="0" err="1"/>
              <a:t>kalau</a:t>
            </a:r>
            <a:r>
              <a:rPr lang="en-US" dirty="0"/>
              <a:t> TLE </a:t>
            </a:r>
            <a:r>
              <a:rPr lang="en-US" dirty="0" err="1"/>
              <a:t>optimisasi</a:t>
            </a:r>
            <a:r>
              <a:rPr lang="en-US" dirty="0"/>
              <a:t> di </a:t>
            </a:r>
            <a:r>
              <a:rPr lang="en-US" dirty="0" err="1"/>
              <a:t>Tabelnya</a:t>
            </a:r>
            <a:r>
              <a:rPr lang="en-US" dirty="0"/>
              <a:t> (</a:t>
            </a:r>
            <a:r>
              <a:rPr lang="en-US" dirty="0" err="1"/>
              <a:t>ganti</a:t>
            </a:r>
            <a:r>
              <a:rPr lang="en-US" dirty="0"/>
              <a:t> state / </a:t>
            </a:r>
            <a:r>
              <a:rPr lang="en-US" dirty="0" err="1"/>
              <a:t>kurangi</a:t>
            </a:r>
            <a:r>
              <a:rPr lang="en-US" dirty="0"/>
              <a:t> state).</a:t>
            </a:r>
          </a:p>
        </p:txBody>
      </p:sp>
    </p:spTree>
    <p:extLst>
      <p:ext uri="{BB962C8B-B14F-4D97-AF65-F5344CB8AC3E}">
        <p14:creationId xmlns:p14="http://schemas.microsoft.com/office/powerpoint/2010/main" val="36415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EF13-4C64-4065-9A2F-3BB20BD3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FA59-9C72-4455-8BB6-07D86EE2A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Diberikan</a:t>
            </a:r>
            <a:r>
              <a:rPr lang="en-US" dirty="0"/>
              <a:t> k (k &lt;= 100) </a:t>
            </a:r>
            <a:r>
              <a:rPr lang="en-US" dirty="0" err="1"/>
              <a:t>koin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.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N (N &lt;= 100.000).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koin</a:t>
            </a:r>
            <a:r>
              <a:rPr lang="en-US" dirty="0"/>
              <a:t> minimal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4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82FC-A1AD-4BCC-9C07-7B6CA985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3716-77B0-49CD-BB2B-0A2A39C2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bruteforce</a:t>
            </a:r>
            <a:r>
              <a:rPr lang="en-US" dirty="0"/>
              <a:t>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koin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N,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koin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N –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minimal.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Recurrence: f(n) = min(f(n-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)) + 1</a:t>
            </a:r>
          </a:p>
          <a:p>
            <a:pPr marL="0" indent="0">
              <a:buNone/>
            </a:pPr>
            <a:r>
              <a:rPr lang="en-US" dirty="0"/>
              <a:t>Base case: f(0)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Solusi</a:t>
            </a:r>
            <a:r>
              <a:rPr lang="en-US" dirty="0"/>
              <a:t> DP: 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state, </a:t>
            </a:r>
            <a:r>
              <a:rPr lang="en-US" dirty="0" err="1"/>
              <a:t>yaitu</a:t>
            </a:r>
            <a:r>
              <a:rPr lang="en-US" dirty="0"/>
              <a:t> N.</a:t>
            </a:r>
          </a:p>
          <a:p>
            <a:pPr marL="0" indent="0">
              <a:buNone/>
            </a:pPr>
            <a:r>
              <a:rPr lang="en-US" dirty="0" err="1"/>
              <a:t>Kompleksitas</a:t>
            </a:r>
            <a:r>
              <a:rPr lang="en-US" dirty="0"/>
              <a:t> DP: O(K * N)</a:t>
            </a:r>
          </a:p>
        </p:txBody>
      </p:sp>
    </p:spTree>
    <p:extLst>
      <p:ext uri="{BB962C8B-B14F-4D97-AF65-F5344CB8AC3E}">
        <p14:creationId xmlns:p14="http://schemas.microsoft.com/office/powerpoint/2010/main" val="299932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B1D3-1D14-47EF-A8E4-019EE2EA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9FD8-9B89-43E9-9682-1A657200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Kalian sedang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pantai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tas</a:t>
            </a:r>
            <a:r>
              <a:rPr lang="en-US" dirty="0"/>
              <a:t> </a:t>
            </a:r>
            <a:r>
              <a:rPr lang="en-US" dirty="0" err="1"/>
              <a:t>berkapasitas</a:t>
            </a:r>
            <a:r>
              <a:rPr lang="en-US" dirty="0"/>
              <a:t> 10 kg.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benda-benda</a:t>
            </a:r>
            <a:r>
              <a:rPr lang="en-US" dirty="0"/>
              <a:t> di </a:t>
            </a:r>
            <a:r>
              <a:rPr lang="en-US" dirty="0" err="1"/>
              <a:t>pantai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hp</a:t>
            </a:r>
            <a:r>
              <a:rPr lang="en-US" dirty="0"/>
              <a:t> </a:t>
            </a:r>
            <a:r>
              <a:rPr lang="en-US" dirty="0" err="1"/>
              <a:t>mainan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14.000, </a:t>
            </a:r>
            <a:r>
              <a:rPr lang="en-US" dirty="0" err="1"/>
              <a:t>berat</a:t>
            </a:r>
            <a:r>
              <a:rPr lang="en-US" dirty="0"/>
              <a:t> 2 kg,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mainan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21.000, </a:t>
            </a:r>
            <a:r>
              <a:rPr lang="en-US" dirty="0" err="1"/>
              <a:t>berat</a:t>
            </a:r>
            <a:r>
              <a:rPr lang="en-US" dirty="0"/>
              <a:t> 3 kg,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sekop</a:t>
            </a:r>
            <a:r>
              <a:rPr lang="en-US" dirty="0"/>
              <a:t> </a:t>
            </a:r>
            <a:r>
              <a:rPr lang="en-US" dirty="0" err="1"/>
              <a:t>mainan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25.000, </a:t>
            </a:r>
            <a:r>
              <a:rPr lang="en-US" dirty="0" err="1"/>
              <a:t>berat</a:t>
            </a:r>
            <a:r>
              <a:rPr lang="en-US" dirty="0"/>
              <a:t> 4 kg, </a:t>
            </a:r>
            <a:r>
              <a:rPr lang="en-US" dirty="0" err="1"/>
              <a:t>sebuah</a:t>
            </a:r>
            <a:r>
              <a:rPr lang="en-US" dirty="0"/>
              <a:t> motor </a:t>
            </a:r>
            <a:r>
              <a:rPr lang="en-US" dirty="0" err="1"/>
              <a:t>mainan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28.000, </a:t>
            </a:r>
            <a:r>
              <a:rPr lang="en-US" dirty="0" err="1"/>
              <a:t>berat</a:t>
            </a:r>
            <a:r>
              <a:rPr lang="en-US" dirty="0"/>
              <a:t> 5 kg.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agar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semaksimal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9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90A7-0225-4882-97C5-68CC8894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A901-4C20-4486-8212-952617890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0"/>
            <a:ext cx="9220200" cy="45259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800" dirty="0"/>
              <a:t>Karena </a:t>
            </a:r>
            <a:r>
              <a:rPr lang="en-US" sz="2800" dirty="0" err="1"/>
              <a:t>benda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diambil</a:t>
            </a:r>
            <a:r>
              <a:rPr lang="en-US" sz="2800" dirty="0"/>
              <a:t> </a:t>
            </a:r>
            <a:r>
              <a:rPr lang="en-US" sz="2800" dirty="0" err="1"/>
              <a:t>sebagian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diselesaikan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greedy. Kita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memproses</a:t>
            </a:r>
            <a:r>
              <a:rPr lang="en-US" sz="2800" dirty="0"/>
              <a:t> </a:t>
            </a:r>
            <a:r>
              <a:rPr lang="en-US" sz="2800" dirty="0" err="1"/>
              <a:t>benda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ambil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berurutan</a:t>
            </a:r>
            <a:r>
              <a:rPr lang="en-US" sz="2800" dirty="0"/>
              <a:t> (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benda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n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1).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benda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ambil</a:t>
            </a:r>
            <a:r>
              <a:rPr lang="en-US" sz="2800" dirty="0"/>
              <a:t> / </a:t>
            </a:r>
            <a:r>
              <a:rPr lang="en-US" sz="2800" dirty="0" err="1"/>
              <a:t>tidak</a:t>
            </a:r>
            <a:r>
              <a:rPr lang="en-US" sz="2800" dirty="0"/>
              <a:t>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Recurrence: </a:t>
            </a:r>
          </a:p>
          <a:p>
            <a:pPr marL="0" indent="0" algn="just">
              <a:buNone/>
            </a:pPr>
            <a:r>
              <a:rPr lang="en-US" sz="2800" dirty="0" err="1"/>
              <a:t>Ambil</a:t>
            </a:r>
            <a:r>
              <a:rPr lang="en-US" sz="2800" dirty="0"/>
              <a:t>: f(</a:t>
            </a:r>
            <a:r>
              <a:rPr lang="en-US" sz="2800" dirty="0" err="1"/>
              <a:t>n,W</a:t>
            </a:r>
            <a:r>
              <a:rPr lang="en-US" sz="2800" dirty="0"/>
              <a:t>) = max(f(n-1,W – weight[n]) + value[n],f(n-1,W))</a:t>
            </a:r>
          </a:p>
          <a:p>
            <a:pPr marL="0" indent="0" algn="just">
              <a:buNone/>
            </a:pP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ambil</a:t>
            </a:r>
            <a:r>
              <a:rPr lang="en-US" sz="2800" dirty="0"/>
              <a:t>: f(</a:t>
            </a:r>
            <a:r>
              <a:rPr lang="en-US" sz="2800" dirty="0" err="1"/>
              <a:t>n,W</a:t>
            </a:r>
            <a:r>
              <a:rPr lang="en-US" sz="2800" dirty="0"/>
              <a:t>) = f(n-1,W)</a:t>
            </a:r>
          </a:p>
          <a:p>
            <a:pPr marL="0" indent="0" algn="just">
              <a:buNone/>
            </a:pPr>
            <a:r>
              <a:rPr lang="en-US" sz="2800" dirty="0"/>
              <a:t>Base case: f(0,W) = f(n,0) = 0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 err="1"/>
              <a:t>Solusi</a:t>
            </a:r>
            <a:r>
              <a:rPr lang="en-US" sz="2800" dirty="0"/>
              <a:t> DP: Kita </a:t>
            </a:r>
            <a:r>
              <a:rPr lang="en-US" sz="2800" dirty="0" err="1"/>
              <a:t>simpan</a:t>
            </a:r>
            <a:r>
              <a:rPr lang="en-US" sz="2800" dirty="0"/>
              <a:t> 2 state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benda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berat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dirty="0" err="1"/>
              <a:t>Kompleksitas</a:t>
            </a:r>
            <a:r>
              <a:rPr lang="en-US" sz="2800" dirty="0"/>
              <a:t> DP: O(N * W)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9772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0914-9A90-439D-BBA0-63FC98E4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Longest Increasing Subsequence (LIS)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9C92-5FCE-42FE-A5C4-AD183D924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array, </a:t>
            </a:r>
            <a:r>
              <a:rPr lang="en-US" dirty="0" err="1"/>
              <a:t>cari</a:t>
            </a:r>
            <a:r>
              <a:rPr lang="en-US" dirty="0"/>
              <a:t> subsequence </a:t>
            </a:r>
            <a:r>
              <a:rPr lang="en-US" dirty="0" err="1"/>
              <a:t>terpanjang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menaik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Solusi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hingga</a:t>
            </a:r>
            <a:r>
              <a:rPr lang="en-US" dirty="0"/>
              <a:t> i-1 </a:t>
            </a:r>
            <a:r>
              <a:rPr lang="en-US" dirty="0" err="1"/>
              <a:t>angka</a:t>
            </a:r>
            <a:r>
              <a:rPr lang="en-US" dirty="0"/>
              <a:t> mana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dia.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LIS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1. </a:t>
            </a:r>
            <a:r>
              <a:rPr lang="en-US" dirty="0" err="1"/>
              <a:t>Solusinya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LIS.</a:t>
            </a:r>
          </a:p>
        </p:txBody>
      </p:sp>
    </p:spTree>
    <p:extLst>
      <p:ext uri="{BB962C8B-B14F-4D97-AF65-F5344CB8AC3E}">
        <p14:creationId xmlns:p14="http://schemas.microsoft.com/office/powerpoint/2010/main" val="33230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B4DF-CCC1-48D4-95B8-C980C5AE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F7E5-CF81-4A55-886E-D68BDD59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Biasanya</a:t>
            </a:r>
            <a:r>
              <a:rPr lang="en-US" dirty="0"/>
              <a:t> DP </a:t>
            </a:r>
            <a:r>
              <a:rPr lang="en-US" dirty="0" err="1"/>
              <a:t>dan</a:t>
            </a:r>
            <a:r>
              <a:rPr lang="en-US" dirty="0"/>
              <a:t> Greedy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beda</a:t>
            </a:r>
            <a:r>
              <a:rPr lang="en-US" dirty="0"/>
              <a:t> tipis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susah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. </a:t>
            </a:r>
            <a:r>
              <a:rPr lang="en-US" dirty="0" err="1"/>
              <a:t>Soal-soal</a:t>
            </a:r>
            <a:r>
              <a:rPr lang="en-US" dirty="0"/>
              <a:t> Greedy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constraintnya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DP </a:t>
            </a:r>
            <a:r>
              <a:rPr lang="en-US" dirty="0" err="1"/>
              <a:t>biasanya</a:t>
            </a:r>
            <a:r>
              <a:rPr lang="en-US" dirty="0"/>
              <a:t> constraint </a:t>
            </a:r>
            <a:r>
              <a:rPr lang="en-US" dirty="0" err="1"/>
              <a:t>kecil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soal</a:t>
            </a:r>
            <a:r>
              <a:rPr lang="en-US" dirty="0"/>
              <a:t> DP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berbau</a:t>
            </a:r>
            <a:r>
              <a:rPr lang="en-US" dirty="0"/>
              <a:t> </a:t>
            </a:r>
            <a:r>
              <a:rPr lang="en-US" dirty="0" err="1"/>
              <a:t>kombinatorika</a:t>
            </a:r>
            <a:r>
              <a:rPr lang="en-US" dirty="0"/>
              <a:t> (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), </a:t>
            </a:r>
            <a:r>
              <a:rPr lang="en-US" dirty="0" err="1"/>
              <a:t>sedangkan</a:t>
            </a:r>
            <a:r>
              <a:rPr lang="en-US" dirty="0"/>
              <a:t> Greedy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16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5B40-5039-4456-B38E-D62BF4D5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from Mr. Felix J.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F327-1567-4303-83E7-0A85EEA9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AutoNum type="arabicPeriod"/>
            </a:pPr>
            <a:r>
              <a:rPr lang="en-US" dirty="0"/>
              <a:t>Verdict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greedy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cuma</a:t>
            </a:r>
            <a:r>
              <a:rPr lang="en-US" dirty="0"/>
              <a:t> WA / AC.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dapet</a:t>
            </a:r>
            <a:r>
              <a:rPr lang="en-US" dirty="0"/>
              <a:t> verdict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greedynya</a:t>
            </a:r>
            <a:r>
              <a:rPr lang="en-US" dirty="0"/>
              <a:t> </a:t>
            </a:r>
            <a:r>
              <a:rPr lang="en-US" dirty="0" err="1"/>
              <a:t>sangat-sangat</a:t>
            </a:r>
            <a:r>
              <a:rPr lang="en-US" dirty="0"/>
              <a:t> </a:t>
            </a:r>
            <a:r>
              <a:rPr lang="en-US" dirty="0" err="1"/>
              <a:t>gabener</a:t>
            </a:r>
            <a:r>
              <a:rPr lang="en-US" dirty="0"/>
              <a:t>. </a:t>
            </a:r>
            <a:r>
              <a:rPr lang="en-US" dirty="0" err="1"/>
              <a:t>Gak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TLE di Greedy</a:t>
            </a:r>
          </a:p>
          <a:p>
            <a:pPr marL="514350" indent="-514350" algn="just">
              <a:buAutoNum type="arabicPeriod"/>
            </a:pPr>
            <a:endParaRPr lang="en-US" dirty="0"/>
          </a:p>
          <a:p>
            <a:pPr marL="514350" indent="-514350" algn="just">
              <a:buAutoNum type="arabicPeriod"/>
            </a:pPr>
            <a:r>
              <a:rPr lang="en-US" dirty="0"/>
              <a:t>Verdict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DP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cuma</a:t>
            </a:r>
            <a:r>
              <a:rPr lang="en-US" dirty="0"/>
              <a:t> TLE / AC.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dapet</a:t>
            </a:r>
            <a:r>
              <a:rPr lang="en-US" dirty="0"/>
              <a:t> verdict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solusinya</a:t>
            </a:r>
            <a:r>
              <a:rPr lang="en-US" dirty="0"/>
              <a:t> </a:t>
            </a:r>
            <a:r>
              <a:rPr lang="en-US" dirty="0" err="1"/>
              <a:t>gabener</a:t>
            </a:r>
            <a:r>
              <a:rPr lang="en-US" dirty="0"/>
              <a:t> (</a:t>
            </a:r>
            <a:r>
              <a:rPr lang="en-US" dirty="0" err="1"/>
              <a:t>Inget</a:t>
            </a:r>
            <a:r>
              <a:rPr lang="en-US" dirty="0"/>
              <a:t> DP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bruteforce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7055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21F7-52CF-4909-93EE-CCC18368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484F-E52E-42E3-84E2-B4E7D2B9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Motivational Problem</a:t>
            </a:r>
          </a:p>
          <a:p>
            <a:r>
              <a:rPr lang="en-US" dirty="0" err="1"/>
              <a:t>Definisi</a:t>
            </a:r>
            <a:endParaRPr lang="en-US" dirty="0"/>
          </a:p>
          <a:p>
            <a:r>
              <a:rPr lang="en-US" dirty="0" err="1"/>
              <a:t>Terminologi</a:t>
            </a:r>
            <a:endParaRPr lang="en-US" dirty="0"/>
          </a:p>
          <a:p>
            <a:r>
              <a:rPr lang="en-US" dirty="0"/>
              <a:t>Top down &amp; Bottom up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1292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73F8-3700-4F46-9BA2-8C215DCA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Motivational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16E7-7E3C-4B50-9348-546C37E2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Kalian sedang </a:t>
            </a:r>
            <a:r>
              <a:rPr lang="en-US" dirty="0" err="1"/>
              <a:t>berada</a:t>
            </a:r>
            <a:r>
              <a:rPr lang="en-US" dirty="0"/>
              <a:t> di supermarket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berbelanja</a:t>
            </a:r>
            <a:r>
              <a:rPr lang="en-US" dirty="0"/>
              <a:t>. Kalian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8.000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lembaran</a:t>
            </a:r>
            <a:r>
              <a:rPr lang="en-US" dirty="0"/>
              <a:t> </a:t>
            </a:r>
            <a:r>
              <a:rPr lang="en-US" dirty="0" err="1"/>
              <a:t>seminimal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. Mata </a:t>
            </a:r>
            <a:r>
              <a:rPr lang="en-US" dirty="0" err="1"/>
              <a:t>uang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hanyalah</a:t>
            </a:r>
            <a:r>
              <a:rPr lang="en-US" dirty="0"/>
              <a:t> 1.000, 4.000, 5.000.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lembaran</a:t>
            </a:r>
            <a:r>
              <a:rPr lang="en-US" dirty="0"/>
              <a:t> minimal yang </a:t>
            </a:r>
            <a:r>
              <a:rPr lang="en-US" dirty="0" err="1"/>
              <a:t>diperlukan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E71F-844E-4213-BA98-88D4F13F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7AD7-346E-455F-B5C9-33F8CEBB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greedy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4 </a:t>
            </a:r>
            <a:r>
              <a:rPr lang="en-US" dirty="0" err="1"/>
              <a:t>lembar</a:t>
            </a:r>
            <a:r>
              <a:rPr lang="en-US" dirty="0"/>
              <a:t> (5.000, 1.000, 1.000, 1.000)</a:t>
            </a:r>
          </a:p>
          <a:p>
            <a:pPr marL="0" indent="0">
              <a:buNone/>
            </a:pP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optimal,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2 </a:t>
            </a:r>
            <a:r>
              <a:rPr lang="en-US" dirty="0" err="1"/>
              <a:t>lembar</a:t>
            </a:r>
            <a:r>
              <a:rPr lang="en-US" dirty="0"/>
              <a:t> (4.000, 4.000)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coin change in general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greedy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optimal.</a:t>
            </a:r>
          </a:p>
        </p:txBody>
      </p:sp>
    </p:spTree>
    <p:extLst>
      <p:ext uri="{BB962C8B-B14F-4D97-AF65-F5344CB8AC3E}">
        <p14:creationId xmlns:p14="http://schemas.microsoft.com/office/powerpoint/2010/main" val="239881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7E32-8756-47C2-8511-C30B40BF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BE12-6383-4509-B90A-37AFCDE3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Dynamic Programming: </a:t>
            </a:r>
            <a:r>
              <a:rPr lang="en-US" dirty="0" err="1"/>
              <a:t>Bruteforce</a:t>
            </a:r>
            <a:r>
              <a:rPr lang="en-US" dirty="0"/>
              <a:t> </a:t>
            </a:r>
            <a:r>
              <a:rPr lang="en-US" dirty="0" err="1"/>
              <a:t>Pintar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diingat</a:t>
            </a:r>
            <a:r>
              <a:rPr lang="en-US" dirty="0"/>
              <a:t> / </a:t>
            </a:r>
            <a:r>
              <a:rPr lang="en-US" dirty="0" err="1"/>
              <a:t>dimemoisasi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Definisinya</a:t>
            </a:r>
            <a:r>
              <a:rPr lang="en-US" dirty="0"/>
              <a:t>: </a:t>
            </a:r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overlapping subproblem.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subproblem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,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11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885F-F5F1-4592-87AB-88EC96C2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4ADC-67A4-42F5-8240-CCFCD085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Fibonacci </a:t>
            </a:r>
          </a:p>
          <a:p>
            <a:pPr marL="0" indent="0">
              <a:buNone/>
            </a:pPr>
            <a:r>
              <a:rPr lang="en-US" dirty="0"/>
              <a:t>f(n) = f(n-1) + f(n-2)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f(n) yang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.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array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A109326-D134-47F2-98BD-1A1217DB1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800" y="1642188"/>
            <a:ext cx="472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7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D18A-9B5F-4ADF-BB2E-5AC52974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Codingan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CD3E0-5316-4E0C-AD6B-23A46566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Recursive Only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2E348-39AC-41DD-8B17-EB3CF46B9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408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fibo</a:t>
            </a:r>
            <a:r>
              <a:rPr lang="en-US" sz="2200" dirty="0"/>
              <a:t>(</a:t>
            </a:r>
            <a:r>
              <a:rPr lang="en-US" sz="2200" dirty="0" err="1"/>
              <a:t>int</a:t>
            </a:r>
            <a:r>
              <a:rPr lang="en-US" sz="2200" dirty="0"/>
              <a:t> x) {</a:t>
            </a:r>
          </a:p>
          <a:p>
            <a:pPr marL="0" indent="0">
              <a:buNone/>
            </a:pPr>
            <a:r>
              <a:rPr lang="en-US" sz="2200" dirty="0"/>
              <a:t>    if(x == 1 || x == 2) return 1;</a:t>
            </a:r>
          </a:p>
          <a:p>
            <a:pPr marL="0" indent="0">
              <a:buNone/>
            </a:pPr>
            <a:r>
              <a:rPr lang="en-US" sz="2200" dirty="0"/>
              <a:t>    return </a:t>
            </a:r>
            <a:r>
              <a:rPr lang="en-US" sz="2200" dirty="0" err="1"/>
              <a:t>fibo</a:t>
            </a:r>
            <a:r>
              <a:rPr lang="en-US" sz="2200" dirty="0"/>
              <a:t>(x-1) + </a:t>
            </a:r>
            <a:r>
              <a:rPr lang="en-US" sz="2200" dirty="0" err="1"/>
              <a:t>fibo</a:t>
            </a:r>
            <a:r>
              <a:rPr lang="en-US" sz="2200" dirty="0"/>
              <a:t>(x-2);</a:t>
            </a:r>
            <a:br>
              <a:rPr lang="en-US" sz="2200" dirty="0"/>
            </a:br>
            <a:r>
              <a:rPr lang="en-US" sz="2200" dirty="0"/>
              <a:t>}</a:t>
            </a:r>
          </a:p>
          <a:p>
            <a:pPr marL="0" indent="0">
              <a:buNone/>
            </a:pPr>
            <a:br>
              <a:rPr lang="en-US" sz="2200" dirty="0"/>
            </a:br>
            <a:r>
              <a:rPr lang="en-US" sz="2200" dirty="0" err="1"/>
              <a:t>Untuk</a:t>
            </a:r>
            <a:r>
              <a:rPr lang="en-US" sz="2200" dirty="0"/>
              <a:t> x = 100,</a:t>
            </a:r>
          </a:p>
          <a:p>
            <a:pPr marL="0" indent="0">
              <a:buNone/>
            </a:pPr>
            <a:r>
              <a:rPr lang="en-US" sz="2200" dirty="0"/>
              <a:t>Time Complexity: </a:t>
            </a:r>
            <a:r>
              <a:rPr lang="en-US" dirty="0"/>
              <a:t>O(354224848179261915075)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Memory Complexity: O(1)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06862-30F6-436B-88D8-F3A164DAE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Recursive with DP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86D24-EA18-4A5B-A36B-370B2592E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70375" cy="4408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memo[]; //global</a:t>
            </a:r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fibo</a:t>
            </a:r>
            <a:r>
              <a:rPr lang="en-US" sz="2200" dirty="0"/>
              <a:t>(</a:t>
            </a:r>
            <a:r>
              <a:rPr lang="en-US" sz="2200" dirty="0" err="1"/>
              <a:t>int</a:t>
            </a:r>
            <a:r>
              <a:rPr lang="en-US" sz="2200" dirty="0"/>
              <a:t> x) {</a:t>
            </a:r>
          </a:p>
          <a:p>
            <a:pPr marL="0" indent="0">
              <a:buNone/>
            </a:pPr>
            <a:r>
              <a:rPr lang="en-US" sz="2200" dirty="0"/>
              <a:t>    if(x == 1 || x == 2) return 1;</a:t>
            </a:r>
          </a:p>
          <a:p>
            <a:pPr marL="0" indent="0">
              <a:buNone/>
            </a:pPr>
            <a:r>
              <a:rPr lang="en-US" sz="2200" dirty="0"/>
              <a:t>    if(memo[x] != 0) return memo[x];</a:t>
            </a:r>
          </a:p>
          <a:p>
            <a:pPr marL="0" indent="0">
              <a:buNone/>
            </a:pPr>
            <a:r>
              <a:rPr lang="en-US" sz="2200" dirty="0"/>
              <a:t>    return memo[x] = </a:t>
            </a:r>
            <a:r>
              <a:rPr lang="en-US" sz="2200" dirty="0" err="1"/>
              <a:t>fibo</a:t>
            </a:r>
            <a:r>
              <a:rPr lang="en-US" sz="2200" dirty="0"/>
              <a:t>(x-1) + </a:t>
            </a:r>
            <a:r>
              <a:rPr lang="en-US" sz="2200" dirty="0" err="1"/>
              <a:t>fibo</a:t>
            </a:r>
            <a:r>
              <a:rPr lang="en-US" sz="2200" dirty="0"/>
              <a:t>(x-2);</a:t>
            </a:r>
            <a:br>
              <a:rPr lang="en-US" sz="2200" dirty="0"/>
            </a:b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 err="1"/>
              <a:t>Untuk</a:t>
            </a:r>
            <a:r>
              <a:rPr lang="en-US" sz="2200" dirty="0"/>
              <a:t> x = 100,</a:t>
            </a:r>
          </a:p>
          <a:p>
            <a:pPr marL="0" indent="0">
              <a:buNone/>
            </a:pPr>
            <a:r>
              <a:rPr lang="en-US" sz="2200" dirty="0"/>
              <a:t>Time Complexity: O(100)</a:t>
            </a:r>
          </a:p>
          <a:p>
            <a:pPr marL="0" indent="0">
              <a:buNone/>
            </a:pPr>
            <a:r>
              <a:rPr lang="en-US" sz="2200" dirty="0"/>
              <a:t>Memory Complexity: O(100)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5D92-8E65-40B5-8E21-A119B3F880BB}"/>
              </a:ext>
            </a:extLst>
          </p:cNvPr>
          <p:cNvSpPr txBox="1"/>
          <p:nvPr/>
        </p:nvSpPr>
        <p:spPr>
          <a:xfrm>
            <a:off x="422988" y="6383307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Intinya</a:t>
            </a:r>
            <a:r>
              <a:rPr lang="en-US" sz="2000" dirty="0"/>
              <a:t>: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mengorbankan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mempersingkat</a:t>
            </a:r>
            <a:r>
              <a:rPr lang="en-US" sz="2000" dirty="0"/>
              <a:t> proses</a:t>
            </a:r>
          </a:p>
        </p:txBody>
      </p:sp>
    </p:spTree>
    <p:extLst>
      <p:ext uri="{BB962C8B-B14F-4D97-AF65-F5344CB8AC3E}">
        <p14:creationId xmlns:p14="http://schemas.microsoft.com/office/powerpoint/2010/main" val="216922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B3FA-A10C-498A-AF03-9224CCCA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15DA-DAD9-4D1F-ABAE-563C43036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 :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overlapping subproblem. State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endParaRPr lang="en-US" dirty="0"/>
          </a:p>
          <a:p>
            <a:r>
              <a:rPr lang="en-US" dirty="0" err="1"/>
              <a:t>Transisi</a:t>
            </a:r>
            <a:r>
              <a:rPr lang="en-US" dirty="0"/>
              <a:t> : subproblem-subproblem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Kompleksitas</a:t>
            </a:r>
            <a:r>
              <a:rPr lang="en-US" dirty="0"/>
              <a:t> DP </a:t>
            </a:r>
            <a:r>
              <a:rPr lang="en-US" b="1" dirty="0" err="1"/>
              <a:t>biasanya</a:t>
            </a:r>
            <a:r>
              <a:rPr lang="en-US" dirty="0"/>
              <a:t> State * </a:t>
            </a:r>
            <a:r>
              <a:rPr lang="en-US" dirty="0" err="1"/>
              <a:t>Transisi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Fibonacci, </a:t>
            </a:r>
            <a:r>
              <a:rPr lang="en-US" dirty="0" err="1"/>
              <a:t>statenya</a:t>
            </a:r>
            <a:r>
              <a:rPr lang="en-US" dirty="0"/>
              <a:t> 1, </a:t>
            </a:r>
            <a:r>
              <a:rPr lang="en-US" dirty="0" err="1"/>
              <a:t>yaitu</a:t>
            </a:r>
            <a:r>
              <a:rPr lang="en-US" dirty="0"/>
              <a:t> N. </a:t>
            </a:r>
            <a:r>
              <a:rPr lang="en-US" dirty="0" err="1"/>
              <a:t>Transisinya</a:t>
            </a:r>
            <a:r>
              <a:rPr lang="en-US" dirty="0"/>
              <a:t> 2. </a:t>
            </a:r>
            <a:r>
              <a:rPr lang="en-US" dirty="0" err="1"/>
              <a:t>Kompleksitas</a:t>
            </a:r>
            <a:r>
              <a:rPr lang="en-US" dirty="0"/>
              <a:t> O(2 * N) = O(N)</a:t>
            </a:r>
          </a:p>
        </p:txBody>
      </p:sp>
    </p:spTree>
    <p:extLst>
      <p:ext uri="{BB962C8B-B14F-4D97-AF65-F5344CB8AC3E}">
        <p14:creationId xmlns:p14="http://schemas.microsoft.com/office/powerpoint/2010/main" val="268189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36FD-C6F0-4C3E-8E97-6523B725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&amp; Bottom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AA5AE-2F05-4F09-8C21-540133F3C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Down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2B0E4-C17F-4954-B493-3EB1475A2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40848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base case.</a:t>
            </a:r>
          </a:p>
          <a:p>
            <a:r>
              <a:rPr lang="en-US" dirty="0"/>
              <a:t>Recursive Style</a:t>
            </a:r>
          </a:p>
          <a:p>
            <a:pPr marL="0" indent="0">
              <a:buNone/>
            </a:pPr>
            <a:r>
              <a:rPr lang="en-US" b="1" dirty="0" err="1"/>
              <a:t>Kelebihan</a:t>
            </a:r>
            <a:r>
              <a:rPr lang="en-US" dirty="0"/>
              <a:t>:</a:t>
            </a:r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ide</a:t>
            </a:r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memo</a:t>
            </a:r>
          </a:p>
          <a:p>
            <a:pPr marL="0" indent="0">
              <a:buNone/>
            </a:pPr>
            <a:r>
              <a:rPr lang="en-US" b="1" dirty="0" err="1"/>
              <a:t>Kekurangan</a:t>
            </a:r>
            <a:r>
              <a:rPr lang="en-US" dirty="0"/>
              <a:t>: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terisi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lambat</a:t>
            </a:r>
            <a:r>
              <a:rPr lang="en-US" dirty="0"/>
              <a:t> (</a:t>
            </a:r>
            <a:r>
              <a:rPr lang="en-US" dirty="0" err="1"/>
              <a:t>karena</a:t>
            </a:r>
            <a:r>
              <a:rPr lang="en-US" dirty="0"/>
              <a:t> recursive)</a:t>
            </a:r>
          </a:p>
          <a:p>
            <a:r>
              <a:rPr lang="en-US" dirty="0"/>
              <a:t>Susah </a:t>
            </a:r>
            <a:r>
              <a:rPr lang="en-US" dirty="0" err="1"/>
              <a:t>dioptimisasi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092C2-C216-4ED4-AD97-0CC13B0F4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Bottom 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08B5B-619C-4A9B-9A6F-EC7EDF8D29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Dari base case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table memo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diisi</a:t>
            </a:r>
            <a:endParaRPr lang="en-US" dirty="0"/>
          </a:p>
          <a:p>
            <a:r>
              <a:rPr lang="en-US" dirty="0"/>
              <a:t>Iterative Style</a:t>
            </a:r>
          </a:p>
          <a:p>
            <a:pPr marL="0" indent="0">
              <a:buNone/>
            </a:pPr>
            <a:r>
              <a:rPr lang="en-US" b="1" dirty="0" err="1"/>
              <a:t>Kelebihan</a:t>
            </a:r>
            <a:r>
              <a:rPr lang="en-US" dirty="0"/>
              <a:t>: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terisi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(</a:t>
            </a:r>
            <a:r>
              <a:rPr lang="en-US" dirty="0" err="1"/>
              <a:t>karena</a:t>
            </a:r>
            <a:r>
              <a:rPr lang="en-US" dirty="0"/>
              <a:t> iterative)</a:t>
            </a:r>
          </a:p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dioptimisasi</a:t>
            </a:r>
            <a:r>
              <a:rPr lang="en-US" dirty="0"/>
              <a:t> W.O.W</a:t>
            </a:r>
          </a:p>
          <a:p>
            <a:pPr marL="0" indent="0">
              <a:buNone/>
            </a:pPr>
            <a:r>
              <a:rPr lang="en-US" b="1" dirty="0" err="1"/>
              <a:t>Kekurangan</a:t>
            </a:r>
            <a:r>
              <a:rPr lang="en-US" dirty="0"/>
              <a:t>:</a:t>
            </a:r>
          </a:p>
          <a:p>
            <a:r>
              <a:rPr lang="en-US" dirty="0" err="1"/>
              <a:t>Idenya</a:t>
            </a:r>
            <a:r>
              <a:rPr lang="en-US" dirty="0"/>
              <a:t> </a:t>
            </a:r>
            <a:r>
              <a:rPr lang="en-US" dirty="0" err="1"/>
              <a:t>susah</a:t>
            </a:r>
            <a:r>
              <a:rPr lang="en-US" dirty="0"/>
              <a:t> </a:t>
            </a:r>
            <a:r>
              <a:rPr lang="en-US" dirty="0" err="1"/>
              <a:t>didapat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diisi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lambat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6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970</Words>
  <Application>Microsoft Office PowerPoint</Application>
  <PresentationFormat>On-screen Show (4:3)</PresentationFormat>
  <Paragraphs>114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Problem Solving Paradigm (Dynamic Programming) </vt:lpstr>
      <vt:lpstr>Dynamic Programming</vt:lpstr>
      <vt:lpstr>More Motivational Problem</vt:lpstr>
      <vt:lpstr>Solution</vt:lpstr>
      <vt:lpstr>Dynamic Programming</vt:lpstr>
      <vt:lpstr>Contoh</vt:lpstr>
      <vt:lpstr>Codingan</vt:lpstr>
      <vt:lpstr>Terminologi</vt:lpstr>
      <vt:lpstr>Top Down &amp; Bottom Up</vt:lpstr>
      <vt:lpstr>Contoh Permasalahan Umum</vt:lpstr>
      <vt:lpstr>Hint Mengerjakan DP</vt:lpstr>
      <vt:lpstr>Coin Change</vt:lpstr>
      <vt:lpstr>Solusi</vt:lpstr>
      <vt:lpstr>Knapsack</vt:lpstr>
      <vt:lpstr>Solusi</vt:lpstr>
      <vt:lpstr>Longest Increasing Subsequence (LIS)</vt:lpstr>
      <vt:lpstr>Notes</vt:lpstr>
      <vt:lpstr>Quotes from Mr. Felix J.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</dc:title>
  <dc:creator>prk</dc:creator>
  <cp:lastModifiedBy>Rafael Herman Yosef</cp:lastModifiedBy>
  <cp:revision>34</cp:revision>
  <dcterms:created xsi:type="dcterms:W3CDTF">2018-02-27T08:30:23Z</dcterms:created>
  <dcterms:modified xsi:type="dcterms:W3CDTF">2018-03-30T16:19:03Z</dcterms:modified>
</cp:coreProperties>
</file>