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DF9"/>
    <a:srgbClr val="F1F8EC"/>
    <a:srgbClr val="6699FF"/>
    <a:srgbClr val="F74A27"/>
    <a:srgbClr val="0066FF"/>
    <a:srgbClr val="9966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89737-2EE6-4082-8480-B1896573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86ED3D-0687-4DC1-93F4-7274267F6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731B89-128A-4FFC-A8C6-7D93A429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FB29B-00A8-46D9-AB4F-BFD9B0C2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F0FBF-8F52-4FF8-8A71-8248915F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28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8CC11-179E-4586-B129-1FA8931A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F0602F-1D34-4CF5-9D82-AAF5B89D2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80D90F-C8CC-4195-A58D-ECC69453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B265DB-D135-4EE6-910B-0B23BCE7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16EF1-1E29-402F-853E-7A09943D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25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AE522C-A52F-427F-BA54-33FC0FD52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7E6D4C-E76E-436D-B377-164BC266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3557FE-5B23-4740-8D1D-C540A2F1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AC20CE-979F-478F-BDAC-318E1A12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053E1D-83E6-4110-9382-3BED44C6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8BEEC-65FB-40C2-A6DD-DAC7B4D9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5A66E-B07D-403F-BFBA-BA329DEF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9BCD9-552A-4019-B8E1-419E5F58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B59E1-32BB-4773-8F62-BF11F1B7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C9E7D-40E6-47B8-B071-8F4CB17B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93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001FB-8C3E-43EC-AF43-56EE812D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10885F-E69E-45FF-BB5B-55705E33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AB4FC-B0B2-4B33-B395-710BB9E4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A2EDFE-2CFE-405F-8F49-49BAE89C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09A7F2-8443-4B3E-BCA0-66A169D1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3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098D6-AE7C-4375-9F31-36C3F976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8DC9E-19DD-4723-B855-CBC79F9C8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12421C-D228-4184-B339-11BAF125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009976-80FA-44AB-86A3-E82BD6D8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56D2AA-6408-4A8B-80F2-51F3F3B2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92050A-48AA-4B79-B7D9-C837067D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0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FEBCF-AD4F-4C4E-95D6-23594D38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F4D1A3-6278-4AC1-A493-B5B1B69F5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177140-7999-4317-AF13-B3A4F9924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56C40A-E87F-41ED-8B1E-91B8DB61C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822181-8E07-4150-8473-9452CC1E7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BAD040-2D4A-4BAB-BEAA-C1E6B92B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278576-AC8C-433D-A2EA-B3C3A34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D2BBE0-D1A0-466B-AFB7-51BA4FB0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4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C1D41-193B-4F84-AE83-6F9D4820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0AC6A5-C731-4864-A39A-3568A231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C969B7-BC14-4FF9-8251-CA7AF39F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697A25-A7DA-44A2-B0B7-90B1087B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41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D31D65-3D44-4005-8B5F-A71C8436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BFEFDB-DA59-4DDD-8905-5EE6B057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64B8E2-DF97-4A5B-B585-211EEA3D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8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FCA1B-9CF2-4780-A4B2-BCDEE380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42E62-DB82-4293-8871-F68AFBBE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1114B5-FF71-489C-9CF9-DF92F194E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8DCFC8-44D4-4C9F-BDB3-410A8596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EE6EF9-B3DB-4ADE-B135-A5DF9884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6B942C-F809-444E-80D5-6A5C103A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7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5A7C0-FB27-4273-B1E4-CB4DBDCB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3F3DD4-8B46-45E7-9707-12198827D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645C04-E4BE-42AA-AC9F-599672BD5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EE638B-7564-4FDB-9325-013777C6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E2DC6-FFE8-4957-BC79-FE9CFBD2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2CEB54-9E26-43FE-B108-4680614E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6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6064FE-7DB8-4867-A1AB-85E0BF01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D0AA36-50D4-41BE-ADE4-68FA5FD4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022F39-80FA-4831-B099-D406FADD3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EA0C-F1E9-411C-A105-5A6BBE43837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E5267-A5E9-40D2-A7B8-A5D78472F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3E49D8-4ED2-4DE7-B54E-7443CAAA5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EDB3-2EDE-4EF8-AAEB-0202B5BE5E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34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png"/><Relationship Id="rId21" Type="http://schemas.openxmlformats.org/officeDocument/2006/relationships/image" Target="../media/image15.svg"/><Relationship Id="rId25" Type="http://schemas.openxmlformats.org/officeDocument/2006/relationships/image" Target="../media/image40.png"/><Relationship Id="rId20" Type="http://schemas.openxmlformats.org/officeDocument/2006/relationships/image" Target="../media/image14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24" Type="http://schemas.openxmlformats.org/officeDocument/2006/relationships/image" Target="../media/image39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9" Type="http://schemas.openxmlformats.org/officeDocument/2006/relationships/image" Target="../media/image36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9421A74-4D10-4B32-BD27-5F8A4DFAA3C0}"/>
              </a:ext>
            </a:extLst>
          </p:cNvPr>
          <p:cNvGrpSpPr/>
          <p:nvPr/>
        </p:nvGrpSpPr>
        <p:grpSpPr>
          <a:xfrm>
            <a:off x="2013944" y="1711731"/>
            <a:ext cx="5637216" cy="2984260"/>
            <a:chOff x="2013944" y="1711731"/>
            <a:chExt cx="5637216" cy="2984260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F2AC27E7-1E15-49C4-A36B-FF6316DB729B}"/>
                </a:ext>
              </a:extLst>
            </p:cNvPr>
            <p:cNvGrpSpPr/>
            <p:nvPr/>
          </p:nvGrpSpPr>
          <p:grpSpPr>
            <a:xfrm>
              <a:off x="4396240" y="2092463"/>
              <a:ext cx="2041505" cy="2158207"/>
              <a:chOff x="4396240" y="1680368"/>
              <a:chExt cx="2041505" cy="3009530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8B81AD86-7984-499F-8E96-08D9514FC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6240" y="1680368"/>
                <a:ext cx="0" cy="3009530"/>
              </a:xfrm>
              <a:prstGeom prst="line">
                <a:avLst/>
              </a:prstGeom>
              <a:ln w="1936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A9346445-6E8B-41CE-BD5E-4CC829CF8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7745" y="1680368"/>
                <a:ext cx="0" cy="3009530"/>
              </a:xfrm>
              <a:prstGeom prst="line">
                <a:avLst/>
              </a:prstGeom>
              <a:ln w="1936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7916704E-0488-42FD-9A8B-FD42E994CF8A}"/>
                  </a:ext>
                </a:extLst>
              </p:cNvPr>
              <p:cNvSpPr/>
              <p:nvPr/>
            </p:nvSpPr>
            <p:spPr>
              <a:xfrm>
                <a:off x="4775198" y="1735024"/>
                <a:ext cx="1320802" cy="290021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35D46D30-7221-4F49-B9A4-7394BF2FD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3989" y="1680368"/>
                <a:ext cx="0" cy="3009530"/>
              </a:xfrm>
              <a:prstGeom prst="line">
                <a:avLst/>
              </a:prstGeom>
              <a:ln w="88900">
                <a:solidFill>
                  <a:srgbClr val="669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C6197B5A-B6E9-435C-85DF-93460C830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996" y="1680368"/>
                <a:ext cx="0" cy="3009530"/>
              </a:xfrm>
              <a:prstGeom prst="line">
                <a:avLst/>
              </a:prstGeom>
              <a:ln w="88900">
                <a:solidFill>
                  <a:srgbClr val="669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A1E79CCF-0B7E-4822-BB81-1DA9125BA6BA}"/>
                </a:ext>
              </a:extLst>
            </p:cNvPr>
            <p:cNvGrpSpPr/>
            <p:nvPr/>
          </p:nvGrpSpPr>
          <p:grpSpPr>
            <a:xfrm>
              <a:off x="2013944" y="1711731"/>
              <a:ext cx="5637216" cy="2984260"/>
              <a:chOff x="2013944" y="1711731"/>
              <a:chExt cx="5637216" cy="2984260"/>
            </a:xfrm>
          </p:grpSpPr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A0F0C6A6-05BB-4D8D-9727-2A8A659EECEC}"/>
                  </a:ext>
                </a:extLst>
              </p:cNvPr>
              <p:cNvGrpSpPr/>
              <p:nvPr/>
            </p:nvGrpSpPr>
            <p:grpSpPr>
              <a:xfrm>
                <a:off x="4165407" y="1711731"/>
                <a:ext cx="2498559" cy="2984260"/>
                <a:chOff x="4165407" y="1711731"/>
                <a:chExt cx="2498559" cy="2984260"/>
              </a:xfrm>
            </p:grpSpPr>
            <p:pic>
              <p:nvPicPr>
                <p:cNvPr id="17" name="グラフィックス 16">
                  <a:extLst>
                    <a:ext uri="{FF2B5EF4-FFF2-40B4-BE49-F238E27FC236}">
                      <a16:creationId xmlns:a16="http://schemas.microsoft.com/office/drawing/2014/main" id="{A45F3BA1-18D3-4714-82DC-1E93B95973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3586" y="2380987"/>
                  <a:ext cx="941999" cy="1608292"/>
                </a:xfrm>
                <a:prstGeom prst="rect">
                  <a:avLst/>
                </a:prstGeom>
              </p:spPr>
            </p:pic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A4681DA-4554-450B-B797-4ED145150E4A}"/>
                    </a:ext>
                  </a:extLst>
                </p:cNvPr>
                <p:cNvSpPr txBox="1"/>
                <p:nvPr/>
              </p:nvSpPr>
              <p:spPr>
                <a:xfrm>
                  <a:off x="4188491" y="432665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 CJK JP Regular" panose="020B0500000000000000" pitchFamily="34" charset="-128"/>
                      <a:ea typeface="Noto Sans CJK JP Regular" panose="020B0500000000000000" pitchFamily="34" charset="-128"/>
                    </a:rPr>
                    <a:t>壁</a:t>
                  </a:r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1AA28AA-652C-4E2D-8252-92E5C98791F9}"/>
                    </a:ext>
                  </a:extLst>
                </p:cNvPr>
                <p:cNvSpPr txBox="1"/>
                <p:nvPr/>
              </p:nvSpPr>
              <p:spPr>
                <a:xfrm>
                  <a:off x="6229996" y="432665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 CJK JP Regular" panose="020B0500000000000000" pitchFamily="34" charset="-128"/>
                      <a:ea typeface="Noto Sans CJK JP Regular" panose="020B0500000000000000" pitchFamily="34" charset="-128"/>
                    </a:rPr>
                    <a:t>壁</a:t>
                  </a: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D9BD2A92-3863-4E9B-9FD2-5EB2C063CEE0}"/>
                    </a:ext>
                  </a:extLst>
                </p:cNvPr>
                <p:cNvSpPr txBox="1"/>
                <p:nvPr/>
              </p:nvSpPr>
              <p:spPr>
                <a:xfrm>
                  <a:off x="4165407" y="1711731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ja-JP" altLang="en-US" dirty="0">
                      <a:solidFill>
                        <a:schemeClr val="accent5">
                          <a:lumMod val="50000"/>
                        </a:schemeClr>
                      </a:solidFill>
                      <a:latin typeface="Noto Sans CJK JP Regular" panose="020B0500000000000000" pitchFamily="34" charset="-128"/>
                      <a:ea typeface="Noto Sans CJK JP Regular" panose="020B0500000000000000" pitchFamily="34" charset="-128"/>
                    </a:rPr>
                    <a:t>反音</a:t>
                  </a:r>
                  <a:r>
                    <a:rPr kumimoji="1" lang="ja-JP" altLang="en-US" dirty="0">
                      <a:solidFill>
                        <a:schemeClr val="accent5">
                          <a:lumMod val="50000"/>
                        </a:schemeClr>
                      </a:solidFill>
                      <a:latin typeface="Noto Sans CJK JP Regular" panose="020B0500000000000000" pitchFamily="34" charset="-128"/>
                      <a:ea typeface="Noto Sans CJK JP Regular" panose="020B0500000000000000" pitchFamily="34" charset="-128"/>
                    </a:rPr>
                    <a:t>材</a:t>
                  </a: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4B754ED9-6511-4140-884D-A0EB95F21A95}"/>
                    </a:ext>
                  </a:extLst>
                </p:cNvPr>
                <p:cNvSpPr txBox="1"/>
                <p:nvPr/>
              </p:nvSpPr>
              <p:spPr>
                <a:xfrm>
                  <a:off x="5786803" y="1711731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ja-JP" altLang="en-US" dirty="0">
                      <a:solidFill>
                        <a:schemeClr val="accent5">
                          <a:lumMod val="50000"/>
                        </a:schemeClr>
                      </a:solidFill>
                      <a:latin typeface="Noto Sans CJK JP Regular" panose="020B0500000000000000" pitchFamily="34" charset="-128"/>
                      <a:ea typeface="Noto Sans CJK JP Regular" panose="020B0500000000000000" pitchFamily="34" charset="-128"/>
                    </a:rPr>
                    <a:t>反音</a:t>
                  </a:r>
                  <a:r>
                    <a:rPr kumimoji="1" lang="ja-JP" altLang="en-US" dirty="0">
                      <a:solidFill>
                        <a:schemeClr val="accent5">
                          <a:lumMod val="50000"/>
                        </a:schemeClr>
                      </a:solidFill>
                      <a:latin typeface="Noto Sans CJK JP Regular" panose="020B0500000000000000" pitchFamily="34" charset="-128"/>
                      <a:ea typeface="Noto Sans CJK JP Regular" panose="020B0500000000000000" pitchFamily="34" charset="-128"/>
                    </a:rPr>
                    <a:t>材</a:t>
                  </a:r>
                </a:p>
              </p:txBody>
            </p:sp>
          </p:grpSp>
          <p:pic>
            <p:nvPicPr>
              <p:cNvPr id="26" name="グラフィックス 25">
                <a:extLst>
                  <a:ext uri="{FF2B5EF4-FFF2-40B4-BE49-F238E27FC236}">
                    <a16:creationId xmlns:a16="http://schemas.microsoft.com/office/drawing/2014/main" id="{4293701B-09A0-4E20-8FFC-0874F40FB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13944" y="2693778"/>
                <a:ext cx="1796080" cy="982709"/>
              </a:xfrm>
              <a:prstGeom prst="rect">
                <a:avLst/>
              </a:prstGeom>
            </p:spPr>
          </p:pic>
          <p:pic>
            <p:nvPicPr>
              <p:cNvPr id="27" name="グラフィックス 26">
                <a:extLst>
                  <a:ext uri="{FF2B5EF4-FFF2-40B4-BE49-F238E27FC236}">
                    <a16:creationId xmlns:a16="http://schemas.microsoft.com/office/drawing/2014/main" id="{5034B5ED-6CA0-4815-A949-7545C58D17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r="33647"/>
              <a:stretch/>
            </p:blipFill>
            <p:spPr>
              <a:xfrm>
                <a:off x="6748857" y="3094181"/>
                <a:ext cx="734614" cy="258618"/>
              </a:xfrm>
              <a:prstGeom prst="rect">
                <a:avLst/>
              </a:prstGeom>
            </p:spPr>
          </p:pic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1073AC21-D0CD-455F-AAD1-FDB005BC95A1}"/>
                  </a:ext>
                </a:extLst>
              </p:cNvPr>
              <p:cNvSpPr/>
              <p:nvPr/>
            </p:nvSpPr>
            <p:spPr>
              <a:xfrm rot="5400000">
                <a:off x="3763758" y="3027071"/>
                <a:ext cx="238128" cy="316122"/>
              </a:xfrm>
              <a:prstGeom prst="triangle">
                <a:avLst/>
              </a:prstGeom>
              <a:solidFill>
                <a:srgbClr val="F74A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3478B8F-0836-4B28-9E72-229B111DC7CE}"/>
                  </a:ext>
                </a:extLst>
              </p:cNvPr>
              <p:cNvSpPr/>
              <p:nvPr/>
            </p:nvSpPr>
            <p:spPr>
              <a:xfrm rot="5400000">
                <a:off x="7501001" y="3154037"/>
                <a:ext cx="132629" cy="167689"/>
              </a:xfrm>
              <a:prstGeom prst="triangle">
                <a:avLst/>
              </a:prstGeom>
              <a:solidFill>
                <a:srgbClr val="F74A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610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E587B65-4E9E-496B-8755-505BAB40C452}"/>
              </a:ext>
            </a:extLst>
          </p:cNvPr>
          <p:cNvGrpSpPr/>
          <p:nvPr/>
        </p:nvGrpSpPr>
        <p:grpSpPr>
          <a:xfrm>
            <a:off x="2514600" y="2062161"/>
            <a:ext cx="6677025" cy="1496558"/>
            <a:chOff x="2514600" y="2062161"/>
            <a:chExt cx="6677025" cy="1496558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D0B91313-8FF0-4B44-9C89-46879E71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4600" y="2062162"/>
              <a:ext cx="1562100" cy="1014413"/>
            </a:xfrm>
            <a:prstGeom prst="rect">
              <a:avLst/>
            </a:prstGeom>
          </p:spPr>
        </p:pic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C23E0CBB-2563-4265-986A-6012ED63D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067300" y="2062161"/>
              <a:ext cx="1562099" cy="1014413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695234D-4F75-4372-BEE6-47D6E1A82899}"/>
                </a:ext>
              </a:extLst>
            </p:cNvPr>
            <p:cNvSpPr txBox="1"/>
            <p:nvPr/>
          </p:nvSpPr>
          <p:spPr>
            <a:xfrm>
              <a:off x="2946836" y="315860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70C0"/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騒音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110FD7B-5450-477D-B36D-F9F0D59ED5DC}"/>
                </a:ext>
              </a:extLst>
            </p:cNvPr>
            <p:cNvSpPr txBox="1"/>
            <p:nvPr/>
          </p:nvSpPr>
          <p:spPr>
            <a:xfrm>
              <a:off x="5371295" y="31549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逆位相</a:t>
              </a: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FB8581B-698E-4A44-B00B-62BE05F96B9E}"/>
                </a:ext>
              </a:extLst>
            </p:cNvPr>
            <p:cNvCxnSpPr/>
            <p:nvPr/>
          </p:nvCxnSpPr>
          <p:spPr>
            <a:xfrm>
              <a:off x="6981825" y="2554300"/>
              <a:ext cx="361950" cy="0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D0BF0871-DA14-4814-B496-CFCEA9CFFCC6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2564901"/>
              <a:ext cx="1438275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十字形 14">
              <a:extLst>
                <a:ext uri="{FF2B5EF4-FFF2-40B4-BE49-F238E27FC236}">
                  <a16:creationId xmlns:a16="http://schemas.microsoft.com/office/drawing/2014/main" id="{9AF07490-13A7-4DB6-BB0B-DD6099E19745}"/>
                </a:ext>
              </a:extLst>
            </p:cNvPr>
            <p:cNvSpPr/>
            <p:nvPr/>
          </p:nvSpPr>
          <p:spPr>
            <a:xfrm>
              <a:off x="4387666" y="2377640"/>
              <a:ext cx="353320" cy="353320"/>
            </a:xfrm>
            <a:prstGeom prst="plus">
              <a:avLst>
                <a:gd name="adj" fmla="val 3946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577ABDC-42FA-4283-AFD8-19186FFB13E3}"/>
                </a:ext>
              </a:extLst>
            </p:cNvPr>
            <p:cNvSpPr txBox="1"/>
            <p:nvPr/>
          </p:nvSpPr>
          <p:spPr>
            <a:xfrm>
              <a:off x="8123673" y="3154978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消音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67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BE901599-60E2-4099-B479-AFE42892F4BF}"/>
              </a:ext>
            </a:extLst>
          </p:cNvPr>
          <p:cNvGrpSpPr/>
          <p:nvPr/>
        </p:nvGrpSpPr>
        <p:grpSpPr>
          <a:xfrm>
            <a:off x="2829407" y="1447805"/>
            <a:ext cx="7629778" cy="3981445"/>
            <a:chOff x="2829407" y="1447805"/>
            <a:chExt cx="7629778" cy="3981445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0F67E52-2A0E-46F9-8BCA-6F91991C2C5B}"/>
                </a:ext>
              </a:extLst>
            </p:cNvPr>
            <p:cNvGrpSpPr/>
            <p:nvPr/>
          </p:nvGrpSpPr>
          <p:grpSpPr>
            <a:xfrm>
              <a:off x="4837624" y="1447805"/>
              <a:ext cx="2439477" cy="3981445"/>
              <a:chOff x="4038600" y="1395769"/>
              <a:chExt cx="2439477" cy="3981445"/>
            </a:xfrm>
          </p:grpSpPr>
          <p:pic>
            <p:nvPicPr>
              <p:cNvPr id="15" name="グラフィックス 14">
                <a:extLst>
                  <a:ext uri="{FF2B5EF4-FFF2-40B4-BE49-F238E27FC236}">
                    <a16:creationId xmlns:a16="http://schemas.microsoft.com/office/drawing/2014/main" id="{80D6A18E-B48E-4612-B67D-F3D7BBED37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-21" t="28587" r="85040" b="39222"/>
              <a:stretch/>
            </p:blipFill>
            <p:spPr>
              <a:xfrm>
                <a:off x="4038600" y="1395769"/>
                <a:ext cx="2439476" cy="3981445"/>
              </a:xfrm>
              <a:prstGeom prst="rect">
                <a:avLst/>
              </a:prstGeom>
              <a:effectLst/>
            </p:spPr>
          </p:pic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4DE9A05-6B4B-4EE0-A54C-38FE1D9338AA}"/>
                  </a:ext>
                </a:extLst>
              </p:cNvPr>
              <p:cNvSpPr/>
              <p:nvPr/>
            </p:nvSpPr>
            <p:spPr>
              <a:xfrm>
                <a:off x="4038601" y="1395769"/>
                <a:ext cx="2439476" cy="3981444"/>
              </a:xfrm>
              <a:prstGeom prst="rect">
                <a:avLst/>
              </a:prstGeom>
              <a:solidFill>
                <a:srgbClr val="FFFFFF">
                  <a:alpha val="5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ECB0817C-AE1C-4D7F-9510-C6DFE98A2D5A}"/>
                </a:ext>
              </a:extLst>
            </p:cNvPr>
            <p:cNvSpPr/>
            <p:nvPr/>
          </p:nvSpPr>
          <p:spPr>
            <a:xfrm>
              <a:off x="5100614" y="3116623"/>
              <a:ext cx="1792800" cy="712800"/>
            </a:xfrm>
            <a:prstGeom prst="roundRect">
              <a:avLst>
                <a:gd name="adj" fmla="val 1103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56D2CE5-AF3F-4932-9CC8-96F65D172012}"/>
                </a:ext>
              </a:extLst>
            </p:cNvPr>
            <p:cNvGrpSpPr/>
            <p:nvPr/>
          </p:nvGrpSpPr>
          <p:grpSpPr>
            <a:xfrm>
              <a:off x="5425466" y="3654084"/>
              <a:ext cx="45719" cy="399755"/>
              <a:chOff x="5263542" y="2769834"/>
              <a:chExt cx="0" cy="1284006"/>
            </a:xfrm>
          </p:grpSpPr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8FE3A50-1CA1-48A0-8DE8-2A13A78AD051}"/>
                  </a:ext>
                </a:extLst>
              </p:cNvPr>
              <p:cNvCxnSpPr/>
              <p:nvPr/>
            </p:nvCxnSpPr>
            <p:spPr>
              <a:xfrm flipV="1">
                <a:off x="5263542" y="2769834"/>
                <a:ext cx="0" cy="1284006"/>
              </a:xfrm>
              <a:prstGeom prst="line">
                <a:avLst/>
              </a:prstGeom>
              <a:ln w="1047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8D905EDF-4BB8-45AC-A04B-AD1C57275E8E}"/>
                  </a:ext>
                </a:extLst>
              </p:cNvPr>
              <p:cNvCxnSpPr/>
              <p:nvPr/>
            </p:nvCxnSpPr>
            <p:spPr>
              <a:xfrm flipV="1">
                <a:off x="5263542" y="2769834"/>
                <a:ext cx="0" cy="128400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024893-6614-4CFF-87F6-9126E06A5BA4}"/>
                </a:ext>
              </a:extLst>
            </p:cNvPr>
            <p:cNvSpPr txBox="1"/>
            <p:nvPr/>
          </p:nvSpPr>
          <p:spPr>
            <a:xfrm>
              <a:off x="4190519" y="469787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effectLst>
                    <a:glow rad="190500">
                      <a:schemeClr val="bg1"/>
                    </a:glow>
                  </a:effectLst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参照</a:t>
              </a:r>
              <a:endParaRPr kumimoji="1" lang="en-US" altLang="ja-JP" dirty="0">
                <a:effectLst>
                  <a:glow rad="190500">
                    <a:schemeClr val="bg1"/>
                  </a:glow>
                </a:effectLst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  <a:p>
              <a:pPr algn="ctr"/>
              <a:r>
                <a:rPr kumimoji="1" lang="ja-JP" altLang="en-US" dirty="0">
                  <a:effectLst>
                    <a:glow rad="190500">
                      <a:schemeClr val="bg1"/>
                    </a:glow>
                  </a:effectLst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マイクロホン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A3731B0F-55D7-4A6B-884B-0DD89097DFE5}"/>
                </a:ext>
              </a:extLst>
            </p:cNvPr>
            <p:cNvSpPr txBox="1"/>
            <p:nvPr/>
          </p:nvSpPr>
          <p:spPr>
            <a:xfrm>
              <a:off x="6279210" y="4697873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>
                  <a:effectLst>
                    <a:glow rad="190500">
                      <a:schemeClr val="bg1"/>
                    </a:glow>
                  </a:effectLst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制御</a:t>
              </a:r>
              <a:endParaRPr lang="en-US" altLang="ja-JP" dirty="0">
                <a:effectLst>
                  <a:glow rad="190500">
                    <a:schemeClr val="bg1"/>
                  </a:glow>
                </a:effectLst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  <a:p>
              <a:pPr algn="ctr"/>
              <a:r>
                <a:rPr lang="ja-JP" altLang="en-US" dirty="0">
                  <a:effectLst>
                    <a:glow rad="190500">
                      <a:schemeClr val="bg1"/>
                    </a:glow>
                  </a:effectLst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スピーカ</a:t>
              </a:r>
              <a:endParaRPr kumimoji="1" lang="ja-JP" altLang="en-US" dirty="0">
                <a:effectLst>
                  <a:glow rad="190500">
                    <a:schemeClr val="bg1"/>
                  </a:glow>
                </a:effectLst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7980DCE1-D67C-4F32-9ECF-D01917F62229}"/>
                </a:ext>
              </a:extLst>
            </p:cNvPr>
            <p:cNvGrpSpPr/>
            <p:nvPr/>
          </p:nvGrpSpPr>
          <p:grpSpPr>
            <a:xfrm>
              <a:off x="6576889" y="3668049"/>
              <a:ext cx="45719" cy="399755"/>
              <a:chOff x="5263542" y="2769834"/>
              <a:chExt cx="0" cy="1284006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EAE99173-6992-48CE-BE6C-677DF7C5611A}"/>
                  </a:ext>
                </a:extLst>
              </p:cNvPr>
              <p:cNvCxnSpPr/>
              <p:nvPr/>
            </p:nvCxnSpPr>
            <p:spPr>
              <a:xfrm flipV="1">
                <a:off x="5263542" y="2769834"/>
                <a:ext cx="0" cy="1284006"/>
              </a:xfrm>
              <a:prstGeom prst="line">
                <a:avLst/>
              </a:prstGeom>
              <a:ln w="1047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57B40A66-B50C-44ED-9252-B3D9460FBA28}"/>
                  </a:ext>
                </a:extLst>
              </p:cNvPr>
              <p:cNvCxnSpPr/>
              <p:nvPr/>
            </p:nvCxnSpPr>
            <p:spPr>
              <a:xfrm flipV="1">
                <a:off x="5263542" y="2769834"/>
                <a:ext cx="0" cy="128400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8DF3CCE-2A7D-444F-BD3E-F3C99327DE52}"/>
                </a:ext>
              </a:extLst>
            </p:cNvPr>
            <p:cNvGrpSpPr/>
            <p:nvPr/>
          </p:nvGrpSpPr>
          <p:grpSpPr>
            <a:xfrm>
              <a:off x="5131534" y="3147200"/>
              <a:ext cx="1729740" cy="644426"/>
              <a:chOff x="5161951" y="2125408"/>
              <a:chExt cx="1729740" cy="644426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5BB4BDD0-BF47-4934-A854-14E4731A2D36}"/>
                  </a:ext>
                </a:extLst>
              </p:cNvPr>
              <p:cNvSpPr/>
              <p:nvPr/>
            </p:nvSpPr>
            <p:spPr>
              <a:xfrm>
                <a:off x="5161951" y="2125408"/>
                <a:ext cx="1729740" cy="644426"/>
              </a:xfrm>
              <a:prstGeom prst="roundRect">
                <a:avLst>
                  <a:gd name="adj" fmla="val 1103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304BA96-2907-401B-B900-B74B4148918E}"/>
                  </a:ext>
                </a:extLst>
              </p:cNvPr>
              <p:cNvSpPr txBox="1"/>
              <p:nvPr/>
            </p:nvSpPr>
            <p:spPr>
              <a:xfrm>
                <a:off x="5239159" y="2278344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>
                    <a:solidFill>
                      <a:schemeClr val="accent1"/>
                    </a:solidFill>
                    <a:latin typeface="Noto Sans CJK JP Bold" panose="020B0800000000000000" pitchFamily="34" charset="-128"/>
                    <a:ea typeface="Noto Sans CJK JP Bold" panose="020B0800000000000000" pitchFamily="34" charset="-128"/>
                  </a:rPr>
                  <a:t>コントローラ</a:t>
                </a:r>
              </a:p>
            </p:txBody>
          </p:sp>
        </p:grp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49975B89-E029-47DF-B813-3646189EE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6" t="8246" r="24623" b="59552"/>
            <a:stretch/>
          </p:blipFill>
          <p:spPr>
            <a:xfrm rot="16200000">
              <a:off x="4775605" y="3867758"/>
              <a:ext cx="721673" cy="775272"/>
            </a:xfrm>
            <a:prstGeom prst="rect">
              <a:avLst/>
            </a:prstGeom>
          </p:spPr>
        </p:pic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1BFF52C2-F615-4D50-B5CC-6E8A6B2DA084}"/>
                </a:ext>
              </a:extLst>
            </p:cNvPr>
            <p:cNvSpPr/>
            <p:nvPr/>
          </p:nvSpPr>
          <p:spPr>
            <a:xfrm>
              <a:off x="6478654" y="3792703"/>
              <a:ext cx="636763" cy="910958"/>
            </a:xfrm>
            <a:custGeom>
              <a:avLst/>
              <a:gdLst>
                <a:gd name="connsiteX0" fmla="*/ 651117 w 651117"/>
                <a:gd name="connsiteY0" fmla="*/ 0 h 1041650"/>
                <a:gd name="connsiteX1" fmla="*/ 651117 w 651117"/>
                <a:gd name="connsiteY1" fmla="*/ 472272 h 1041650"/>
                <a:gd name="connsiteX2" fmla="*/ 651117 w 651117"/>
                <a:gd name="connsiteY2" fmla="*/ 569378 h 1041650"/>
                <a:gd name="connsiteX3" fmla="*/ 651117 w 651117"/>
                <a:gd name="connsiteY3" fmla="*/ 1041650 h 1041650"/>
                <a:gd name="connsiteX4" fmla="*/ 317488 w 651117"/>
                <a:gd name="connsiteY4" fmla="*/ 767666 h 1041650"/>
                <a:gd name="connsiteX5" fmla="*/ 317488 w 651117"/>
                <a:gd name="connsiteY5" fmla="*/ 767068 h 1041650"/>
                <a:gd name="connsiteX6" fmla="*/ 308063 w 651117"/>
                <a:gd name="connsiteY6" fmla="*/ 770972 h 1041650"/>
                <a:gd name="connsiteX7" fmla="*/ 25566 w 651117"/>
                <a:gd name="connsiteY7" fmla="*/ 770972 h 1041650"/>
                <a:gd name="connsiteX8" fmla="*/ 0 w 651117"/>
                <a:gd name="connsiteY8" fmla="*/ 745406 h 1041650"/>
                <a:gd name="connsiteX9" fmla="*/ 0 w 651117"/>
                <a:gd name="connsiteY9" fmla="*/ 300994 h 1041650"/>
                <a:gd name="connsiteX10" fmla="*/ 25566 w 651117"/>
                <a:gd name="connsiteY10" fmla="*/ 275428 h 1041650"/>
                <a:gd name="connsiteX11" fmla="*/ 308063 w 651117"/>
                <a:gd name="connsiteY11" fmla="*/ 275428 h 1041650"/>
                <a:gd name="connsiteX12" fmla="*/ 317488 w 651117"/>
                <a:gd name="connsiteY12" fmla="*/ 279332 h 1041650"/>
                <a:gd name="connsiteX13" fmla="*/ 317488 w 651117"/>
                <a:gd name="connsiteY13" fmla="*/ 273985 h 104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1117" h="1041650">
                  <a:moveTo>
                    <a:pt x="651117" y="0"/>
                  </a:moveTo>
                  <a:lnTo>
                    <a:pt x="651117" y="472272"/>
                  </a:lnTo>
                  <a:lnTo>
                    <a:pt x="651117" y="569378"/>
                  </a:lnTo>
                  <a:lnTo>
                    <a:pt x="651117" y="1041650"/>
                  </a:lnTo>
                  <a:lnTo>
                    <a:pt x="317488" y="767666"/>
                  </a:lnTo>
                  <a:lnTo>
                    <a:pt x="317488" y="767068"/>
                  </a:lnTo>
                  <a:lnTo>
                    <a:pt x="308063" y="770972"/>
                  </a:lnTo>
                  <a:lnTo>
                    <a:pt x="25566" y="770972"/>
                  </a:lnTo>
                  <a:cubicBezTo>
                    <a:pt x="11446" y="770972"/>
                    <a:pt x="0" y="759526"/>
                    <a:pt x="0" y="745406"/>
                  </a:cubicBezTo>
                  <a:lnTo>
                    <a:pt x="0" y="300994"/>
                  </a:lnTo>
                  <a:cubicBezTo>
                    <a:pt x="0" y="286874"/>
                    <a:pt x="11446" y="275428"/>
                    <a:pt x="25566" y="275428"/>
                  </a:cubicBezTo>
                  <a:lnTo>
                    <a:pt x="308063" y="275428"/>
                  </a:lnTo>
                  <a:lnTo>
                    <a:pt x="317488" y="279332"/>
                  </a:lnTo>
                  <a:lnTo>
                    <a:pt x="317488" y="27398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4" name="グラフィックス 43">
              <a:extLst>
                <a:ext uri="{FF2B5EF4-FFF2-40B4-BE49-F238E27FC236}">
                  <a16:creationId xmlns:a16="http://schemas.microsoft.com/office/drawing/2014/main" id="{3A01C606-00EC-46BD-ACA9-E3079F7CE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7423917" y="3965728"/>
              <a:ext cx="910631" cy="591356"/>
            </a:xfrm>
            <a:prstGeom prst="rect">
              <a:avLst/>
            </a:prstGeom>
          </p:spPr>
        </p:pic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296B7BD2-237D-41B9-9EE0-AD496DCEE920}"/>
                </a:ext>
              </a:extLst>
            </p:cNvPr>
            <p:cNvSpPr/>
            <p:nvPr/>
          </p:nvSpPr>
          <p:spPr>
            <a:xfrm>
              <a:off x="9182100" y="3281362"/>
              <a:ext cx="295275" cy="29527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7E456F5-38E8-4077-81E5-A0DAD949FB6A}"/>
                </a:ext>
              </a:extLst>
            </p:cNvPr>
            <p:cNvSpPr txBox="1"/>
            <p:nvPr/>
          </p:nvSpPr>
          <p:spPr>
            <a:xfrm>
              <a:off x="9582022" y="32443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rgbClr val="F74A27"/>
                  </a:solidFill>
                  <a:effectLst>
                    <a:glow rad="190500">
                      <a:schemeClr val="bg1"/>
                    </a:glow>
                  </a:effectLst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制御点</a:t>
              </a:r>
              <a:endParaRPr lang="en-US" altLang="ja-JP" dirty="0">
                <a:solidFill>
                  <a:srgbClr val="F74A27"/>
                </a:solidFill>
                <a:effectLst>
                  <a:glow rad="190500">
                    <a:schemeClr val="bg1"/>
                  </a:glow>
                </a:effectLst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36D590C2-FE98-415F-90FF-B34E77BF0E3E}"/>
                </a:ext>
              </a:extLst>
            </p:cNvPr>
            <p:cNvSpPr txBox="1"/>
            <p:nvPr/>
          </p:nvSpPr>
          <p:spPr>
            <a:xfrm>
              <a:off x="7302452" y="45740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00B050"/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２</a:t>
              </a:r>
              <a:r>
                <a:rPr kumimoji="1" lang="ja-JP" altLang="en-US" dirty="0">
                  <a:solidFill>
                    <a:srgbClr val="00B050"/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次音源</a:t>
              </a:r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8CBD5EC0-B4BA-4817-9F0D-B50B862475BB}"/>
                </a:ext>
              </a:extLst>
            </p:cNvPr>
            <p:cNvCxnSpPr>
              <a:cxnSpLocks/>
            </p:cNvCxnSpPr>
            <p:nvPr/>
          </p:nvCxnSpPr>
          <p:spPr>
            <a:xfrm>
              <a:off x="4794251" y="2790825"/>
              <a:ext cx="2514599" cy="0"/>
            </a:xfrm>
            <a:prstGeom prst="line">
              <a:avLst/>
            </a:prstGeom>
            <a:ln w="133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38787C8E-A8F5-4841-89D7-14BB5DEB2E13}"/>
                </a:ext>
              </a:extLst>
            </p:cNvPr>
            <p:cNvGrpSpPr/>
            <p:nvPr/>
          </p:nvGrpSpPr>
          <p:grpSpPr>
            <a:xfrm>
              <a:off x="4705350" y="2792282"/>
              <a:ext cx="4367085" cy="484941"/>
              <a:chOff x="4705350" y="2792282"/>
              <a:chExt cx="4367085" cy="484941"/>
            </a:xfrm>
          </p:grpSpPr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7923F26-E458-4A16-9D4B-187E4F544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5350" y="2792282"/>
                <a:ext cx="3809873" cy="0"/>
              </a:xfrm>
              <a:prstGeom prst="line">
                <a:avLst/>
              </a:prstGeom>
              <a:ln w="571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B0B59CC3-82D9-48F5-ACD4-40C2AEA6F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5223" y="2793138"/>
                <a:ext cx="557212" cy="484085"/>
              </a:xfrm>
              <a:prstGeom prst="straightConnector1">
                <a:avLst/>
              </a:prstGeom>
              <a:ln w="571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BF882DD1-AC2E-41BF-A69C-38CDF3A7A6B7}"/>
                </a:ext>
              </a:extLst>
            </p:cNvPr>
            <p:cNvSpPr txBox="1"/>
            <p:nvPr/>
          </p:nvSpPr>
          <p:spPr>
            <a:xfrm>
              <a:off x="7362230" y="234973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１次経路</a:t>
              </a:r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BC6A7B60-9F5C-4D4E-98E4-D02D3254A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6451" y="3643889"/>
              <a:ext cx="557212" cy="484085"/>
            </a:xfrm>
            <a:prstGeom prst="straightConnector1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90F82127-9DCC-462A-8679-12AB108D34E7}"/>
                </a:ext>
              </a:extLst>
            </p:cNvPr>
            <p:cNvSpPr txBox="1"/>
            <p:nvPr/>
          </p:nvSpPr>
          <p:spPr>
            <a:xfrm>
              <a:off x="8604523" y="405383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２次経路</a:t>
              </a:r>
            </a:p>
          </p:txBody>
        </p: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058DD514-A008-4A53-BCD1-DC656CDCC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312" y="2793138"/>
              <a:ext cx="557212" cy="484085"/>
            </a:xfrm>
            <a:prstGeom prst="straightConnector1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6B7051C2-5229-4168-854F-03F781DC435E}"/>
                </a:ext>
              </a:extLst>
            </p:cNvPr>
            <p:cNvCxnSpPr>
              <a:cxnSpLocks/>
            </p:cNvCxnSpPr>
            <p:nvPr/>
          </p:nvCxnSpPr>
          <p:spPr>
            <a:xfrm>
              <a:off x="4133370" y="3771310"/>
              <a:ext cx="557212" cy="484085"/>
            </a:xfrm>
            <a:prstGeom prst="straightConnector1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グラフィックス 72">
              <a:extLst>
                <a:ext uri="{FF2B5EF4-FFF2-40B4-BE49-F238E27FC236}">
                  <a16:creationId xmlns:a16="http://schemas.microsoft.com/office/drawing/2014/main" id="{B91410B9-A5EF-46F3-B623-C524F66DC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78770" y="3231714"/>
              <a:ext cx="1009269" cy="655410"/>
            </a:xfrm>
            <a:prstGeom prst="rect">
              <a:avLst/>
            </a:prstGeom>
          </p:spPr>
        </p:pic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F53EC6A-37BA-412E-95C0-134A76CA03DF}"/>
                </a:ext>
              </a:extLst>
            </p:cNvPr>
            <p:cNvSpPr txBox="1"/>
            <p:nvPr/>
          </p:nvSpPr>
          <p:spPr>
            <a:xfrm>
              <a:off x="2829407" y="39744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一次音源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0C49903-8B58-40F1-8798-A5FE8EC71FCC}"/>
              </a:ext>
            </a:extLst>
          </p:cNvPr>
          <p:cNvGrpSpPr/>
          <p:nvPr/>
        </p:nvGrpSpPr>
        <p:grpSpPr>
          <a:xfrm>
            <a:off x="2555087" y="1447805"/>
            <a:ext cx="7753271" cy="4049332"/>
            <a:chOff x="2555087" y="1447805"/>
            <a:chExt cx="7753271" cy="4049332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B1397B92-3D91-489D-B81E-4B51504741B7}"/>
                </a:ext>
              </a:extLst>
            </p:cNvPr>
            <p:cNvGrpSpPr/>
            <p:nvPr/>
          </p:nvGrpSpPr>
          <p:grpSpPr>
            <a:xfrm>
              <a:off x="2555087" y="1447805"/>
              <a:ext cx="7753271" cy="4049332"/>
              <a:chOff x="2555087" y="1447805"/>
              <a:chExt cx="7753271" cy="4049332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00F67E52-2A0E-46F9-8BCA-6F91991C2C5B}"/>
                  </a:ext>
                </a:extLst>
              </p:cNvPr>
              <p:cNvGrpSpPr/>
              <p:nvPr/>
            </p:nvGrpSpPr>
            <p:grpSpPr>
              <a:xfrm>
                <a:off x="4875724" y="1447805"/>
                <a:ext cx="2439477" cy="3981445"/>
                <a:chOff x="4038600" y="1395769"/>
                <a:chExt cx="2439477" cy="3981445"/>
              </a:xfrm>
            </p:grpSpPr>
            <p:pic>
              <p:nvPicPr>
                <p:cNvPr id="15" name="グラフィックス 14">
                  <a:extLst>
                    <a:ext uri="{FF2B5EF4-FFF2-40B4-BE49-F238E27FC236}">
                      <a16:creationId xmlns:a16="http://schemas.microsoft.com/office/drawing/2014/main" id="{80D6A18E-B48E-4612-B67D-F3D7BBED37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-21" t="28587" r="85040" b="39222"/>
                <a:stretch/>
              </p:blipFill>
              <p:spPr>
                <a:xfrm>
                  <a:off x="4038600" y="1395769"/>
                  <a:ext cx="2439476" cy="3981445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34DE9A05-6B4B-4EE0-A54C-38FE1D9338AA}"/>
                    </a:ext>
                  </a:extLst>
                </p:cNvPr>
                <p:cNvSpPr/>
                <p:nvPr/>
              </p:nvSpPr>
              <p:spPr>
                <a:xfrm>
                  <a:off x="4038601" y="1395769"/>
                  <a:ext cx="2439476" cy="3981444"/>
                </a:xfrm>
                <a:prstGeom prst="rect">
                  <a:avLst/>
                </a:prstGeom>
                <a:solidFill>
                  <a:srgbClr val="FFFFFF">
                    <a:alpha val="5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四角形: 角を丸くする 68">
                <a:extLst>
                  <a:ext uri="{FF2B5EF4-FFF2-40B4-BE49-F238E27FC236}">
                    <a16:creationId xmlns:a16="http://schemas.microsoft.com/office/drawing/2014/main" id="{ECB0817C-AE1C-4D7F-9510-C6DFE98A2D5A}"/>
                  </a:ext>
                </a:extLst>
              </p:cNvPr>
              <p:cNvSpPr/>
              <p:nvPr/>
            </p:nvSpPr>
            <p:spPr>
              <a:xfrm>
                <a:off x="4689524" y="3116623"/>
                <a:ext cx="2587576" cy="997822"/>
              </a:xfrm>
              <a:prstGeom prst="roundRect">
                <a:avLst>
                  <a:gd name="adj" fmla="val 1103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756D2CE5-AF3F-4932-9CC8-96F65D172012}"/>
                  </a:ext>
                </a:extLst>
              </p:cNvPr>
              <p:cNvGrpSpPr/>
              <p:nvPr/>
            </p:nvGrpSpPr>
            <p:grpSpPr>
              <a:xfrm>
                <a:off x="5425466" y="3654084"/>
                <a:ext cx="45719" cy="399755"/>
                <a:chOff x="5263542" y="2769834"/>
                <a:chExt cx="0" cy="1284006"/>
              </a:xfrm>
            </p:grpSpPr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58FE3A50-1CA1-48A0-8DE8-2A13A78AD051}"/>
                    </a:ext>
                  </a:extLst>
                </p:cNvPr>
                <p:cNvCxnSpPr/>
                <p:nvPr/>
              </p:nvCxnSpPr>
              <p:spPr>
                <a:xfrm flipV="1">
                  <a:off x="5263542" y="2769834"/>
                  <a:ext cx="0" cy="1284006"/>
                </a:xfrm>
                <a:prstGeom prst="line">
                  <a:avLst/>
                </a:prstGeom>
                <a:ln w="1047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8D905EDF-4BB8-45AC-A04B-AD1C57275E8E}"/>
                    </a:ext>
                  </a:extLst>
                </p:cNvPr>
                <p:cNvCxnSpPr/>
                <p:nvPr/>
              </p:nvCxnSpPr>
              <p:spPr>
                <a:xfrm flipV="1">
                  <a:off x="5263542" y="2769834"/>
                  <a:ext cx="0" cy="1284006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024893-6614-4CFF-87F6-9126E06A5BA4}"/>
                  </a:ext>
                </a:extLst>
              </p:cNvPr>
              <p:cNvSpPr txBox="1"/>
              <p:nvPr/>
            </p:nvSpPr>
            <p:spPr>
              <a:xfrm>
                <a:off x="4009421" y="4850806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>
                    <a:effectLst>
                      <a:glow rad="190500">
                        <a:schemeClr val="bg1"/>
                      </a:glow>
                    </a:effectLst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参照</a:t>
                </a:r>
                <a:endParaRPr kumimoji="1" lang="en-US" altLang="ja-JP" dirty="0">
                  <a:effectLst>
                    <a:glow rad="190500">
                      <a:schemeClr val="bg1"/>
                    </a:glow>
                  </a:effectLst>
                  <a:latin typeface="Noto Sans CJK JP Regular" panose="020B0500000000000000" pitchFamily="34" charset="-128"/>
                  <a:ea typeface="Noto Sans CJK JP Regular" panose="020B0500000000000000" pitchFamily="34" charset="-128"/>
                </a:endParaRPr>
              </a:p>
              <a:p>
                <a:pPr algn="ctr"/>
                <a:r>
                  <a:rPr kumimoji="1" lang="ja-JP" altLang="en-US" dirty="0">
                    <a:effectLst>
                      <a:glow rad="190500">
                        <a:schemeClr val="bg1"/>
                      </a:glow>
                    </a:effectLst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マイクロホン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3731B0F-55D7-4A6B-884B-0DD89097DFE5}"/>
                  </a:ext>
                </a:extLst>
              </p:cNvPr>
              <p:cNvSpPr txBox="1"/>
              <p:nvPr/>
            </p:nvSpPr>
            <p:spPr>
              <a:xfrm>
                <a:off x="6526761" y="4850806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>
                    <a:effectLst>
                      <a:glow rad="190500">
                        <a:schemeClr val="bg1"/>
                      </a:glow>
                    </a:effectLst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制御</a:t>
                </a:r>
                <a:endParaRPr lang="en-US" altLang="ja-JP" dirty="0">
                  <a:effectLst>
                    <a:glow rad="190500">
                      <a:schemeClr val="bg1"/>
                    </a:glow>
                  </a:effectLst>
                  <a:latin typeface="Noto Sans CJK JP Regular" panose="020B0500000000000000" pitchFamily="34" charset="-128"/>
                  <a:ea typeface="Noto Sans CJK JP Regular" panose="020B0500000000000000" pitchFamily="34" charset="-128"/>
                </a:endParaRPr>
              </a:p>
              <a:p>
                <a:pPr algn="ctr"/>
                <a:r>
                  <a:rPr lang="ja-JP" altLang="en-US" dirty="0">
                    <a:effectLst>
                      <a:glow rad="190500">
                        <a:schemeClr val="bg1"/>
                      </a:glow>
                    </a:effectLst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スピーカ</a:t>
                </a:r>
                <a:endParaRPr kumimoji="1" lang="ja-JP" altLang="en-US" dirty="0">
                  <a:effectLst>
                    <a:glow rad="190500">
                      <a:schemeClr val="bg1"/>
                    </a:glow>
                  </a:effectLst>
                  <a:latin typeface="Noto Sans CJK JP Regular" panose="020B0500000000000000" pitchFamily="34" charset="-128"/>
                  <a:ea typeface="Noto Sans CJK JP Regular" panose="020B0500000000000000" pitchFamily="34" charset="-128"/>
                </a:endParaRPr>
              </a:p>
            </p:txBody>
          </p: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7980DCE1-D67C-4F32-9ECF-D01917F62229}"/>
                  </a:ext>
                </a:extLst>
              </p:cNvPr>
              <p:cNvGrpSpPr/>
              <p:nvPr/>
            </p:nvGrpSpPr>
            <p:grpSpPr>
              <a:xfrm>
                <a:off x="6576889" y="3668049"/>
                <a:ext cx="45719" cy="399755"/>
                <a:chOff x="5263542" y="2769834"/>
                <a:chExt cx="0" cy="1284006"/>
              </a:xfrm>
            </p:grpSpPr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EAE99173-6992-48CE-BE6C-677DF7C5611A}"/>
                    </a:ext>
                  </a:extLst>
                </p:cNvPr>
                <p:cNvCxnSpPr/>
                <p:nvPr/>
              </p:nvCxnSpPr>
              <p:spPr>
                <a:xfrm flipV="1">
                  <a:off x="5263542" y="2769834"/>
                  <a:ext cx="0" cy="1284006"/>
                </a:xfrm>
                <a:prstGeom prst="line">
                  <a:avLst/>
                </a:prstGeom>
                <a:ln w="1047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57B40A66-B50C-44ED-9252-B3D9460FBA28}"/>
                    </a:ext>
                  </a:extLst>
                </p:cNvPr>
                <p:cNvCxnSpPr/>
                <p:nvPr/>
              </p:nvCxnSpPr>
              <p:spPr>
                <a:xfrm flipV="1">
                  <a:off x="5263542" y="2769834"/>
                  <a:ext cx="0" cy="1284006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4" name="グラフィックス 43">
                <a:extLst>
                  <a:ext uri="{FF2B5EF4-FFF2-40B4-BE49-F238E27FC236}">
                    <a16:creationId xmlns:a16="http://schemas.microsoft.com/office/drawing/2014/main" id="{3A01C606-00EC-46BD-ACA9-E3079F7CE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7535900" y="4250212"/>
                <a:ext cx="826340" cy="536618"/>
              </a:xfrm>
              <a:prstGeom prst="rect">
                <a:avLst/>
              </a:prstGeom>
            </p:spPr>
          </p:pic>
          <p:pic>
            <p:nvPicPr>
              <p:cNvPr id="45" name="グラフィックス 44">
                <a:extLst>
                  <a:ext uri="{FF2B5EF4-FFF2-40B4-BE49-F238E27FC236}">
                    <a16:creationId xmlns:a16="http://schemas.microsoft.com/office/drawing/2014/main" id="{1FF92708-23A2-4F4A-B9B8-857AE64E5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604450" y="3231714"/>
                <a:ext cx="1009269" cy="655410"/>
              </a:xfrm>
              <a:prstGeom prst="rect">
                <a:avLst/>
              </a:prstGeom>
            </p:spPr>
          </p:pic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296B7BD2-237D-41B9-9EE0-AD496DCEE920}"/>
                  </a:ext>
                </a:extLst>
              </p:cNvPr>
              <p:cNvSpPr/>
              <p:nvPr/>
            </p:nvSpPr>
            <p:spPr>
              <a:xfrm>
                <a:off x="9135920" y="3281362"/>
                <a:ext cx="295275" cy="29527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7E456F5-38E8-4077-81E5-A0DAD949FB6A}"/>
                  </a:ext>
                </a:extLst>
              </p:cNvPr>
              <p:cNvSpPr txBox="1"/>
              <p:nvPr/>
            </p:nvSpPr>
            <p:spPr>
              <a:xfrm>
                <a:off x="9431195" y="326351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>
                    <a:solidFill>
                      <a:srgbClr val="F74A27"/>
                    </a:solidFill>
                    <a:effectLst>
                      <a:glow rad="190500">
                        <a:schemeClr val="bg1"/>
                      </a:glow>
                    </a:effectLst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制御点</a:t>
                </a:r>
                <a:endParaRPr lang="en-US" altLang="ja-JP" dirty="0">
                  <a:solidFill>
                    <a:srgbClr val="F74A27"/>
                  </a:solidFill>
                  <a:effectLst>
                    <a:glow rad="190500">
                      <a:schemeClr val="bg1"/>
                    </a:glow>
                  </a:effectLst>
                  <a:latin typeface="Noto Sans CJK JP Regular" panose="020B0500000000000000" pitchFamily="34" charset="-128"/>
                  <a:ea typeface="Noto Sans CJK JP Regular" panose="020B0500000000000000" pitchFamily="34" charset="-128"/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B843391-4EB2-4372-87B7-08BC77121A09}"/>
                  </a:ext>
                </a:extLst>
              </p:cNvPr>
              <p:cNvSpPr txBox="1"/>
              <p:nvPr/>
            </p:nvSpPr>
            <p:spPr>
              <a:xfrm>
                <a:off x="2555087" y="397444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accent1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一次音源</a:t>
                </a: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6D590C2-FE98-415F-90FF-B34E77BF0E3E}"/>
                  </a:ext>
                </a:extLst>
              </p:cNvPr>
              <p:cNvSpPr txBox="1"/>
              <p:nvPr/>
            </p:nvSpPr>
            <p:spPr>
              <a:xfrm>
                <a:off x="7371945" y="478683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00B050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２</a:t>
                </a:r>
                <a:r>
                  <a:rPr kumimoji="1" lang="ja-JP" altLang="en-US" dirty="0">
                    <a:solidFill>
                      <a:srgbClr val="00B050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次音源</a:t>
                </a:r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8CBD5EC0-B4BA-4817-9F0D-B50B86247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251" y="2790825"/>
                <a:ext cx="2514599" cy="0"/>
              </a:xfrm>
              <a:prstGeom prst="line">
                <a:avLst/>
              </a:prstGeom>
              <a:ln w="133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38787C8E-A8F5-4841-89D7-14BB5DEB2E13}"/>
                  </a:ext>
                </a:extLst>
              </p:cNvPr>
              <p:cNvGrpSpPr/>
              <p:nvPr/>
            </p:nvGrpSpPr>
            <p:grpSpPr>
              <a:xfrm>
                <a:off x="4415204" y="2790825"/>
                <a:ext cx="4620287" cy="486398"/>
                <a:chOff x="4415204" y="2790825"/>
                <a:chExt cx="4620287" cy="486398"/>
              </a:xfrm>
            </p:grpSpPr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97923F26-E458-4A16-9D4B-187E4F544A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15204" y="2790825"/>
                  <a:ext cx="4055022" cy="1457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矢印コネクタ 54">
                  <a:extLst>
                    <a:ext uri="{FF2B5EF4-FFF2-40B4-BE49-F238E27FC236}">
                      <a16:creationId xmlns:a16="http://schemas.microsoft.com/office/drawing/2014/main" id="{B0B59CC3-82D9-48F5-ACD4-40C2AEA6F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8279" y="2793138"/>
                  <a:ext cx="557212" cy="484085"/>
                </a:xfrm>
                <a:prstGeom prst="straightConnector1">
                  <a:avLst/>
                </a:prstGeom>
                <a:ln w="5715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882DD1-AC2E-41BF-A69C-38CDF3A7A6B7}"/>
                  </a:ext>
                </a:extLst>
              </p:cNvPr>
              <p:cNvSpPr txBox="1"/>
              <p:nvPr/>
            </p:nvSpPr>
            <p:spPr>
              <a:xfrm>
                <a:off x="7362230" y="234973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１次経路</a:t>
                </a:r>
              </a:p>
            </p:txBody>
          </p: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BC6A7B60-9F5C-4D4E-98E4-D02D3254A3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4396" y="3643889"/>
                <a:ext cx="557212" cy="484085"/>
              </a:xfrm>
              <a:prstGeom prst="straightConnector1">
                <a:avLst/>
              </a:prstGeom>
              <a:ln w="571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90F82127-9DCC-462A-8679-12AB108D34E7}"/>
                  </a:ext>
                </a:extLst>
              </p:cNvPr>
              <p:cNvSpPr txBox="1"/>
              <p:nvPr/>
            </p:nvSpPr>
            <p:spPr>
              <a:xfrm>
                <a:off x="8506167" y="406738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２次経路</a:t>
                </a:r>
              </a:p>
            </p:txBody>
          </p: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058DD514-A008-4A53-BCD1-DC656CDCC2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0372" y="2793138"/>
                <a:ext cx="557212" cy="484085"/>
              </a:xfrm>
              <a:prstGeom prst="straightConnector1">
                <a:avLst/>
              </a:prstGeom>
              <a:ln w="571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6B7051C2-5229-4168-854F-03F781DC4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1430" y="3771310"/>
                <a:ext cx="557212" cy="484085"/>
              </a:xfrm>
              <a:prstGeom prst="straightConnector1">
                <a:avLst/>
              </a:prstGeom>
              <a:ln w="57150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5BB4BDD0-BF47-4934-A854-14E4731A2D36}"/>
                  </a:ext>
                </a:extLst>
              </p:cNvPr>
              <p:cNvSpPr/>
              <p:nvPr/>
            </p:nvSpPr>
            <p:spPr>
              <a:xfrm>
                <a:off x="4616387" y="3147199"/>
                <a:ext cx="2812589" cy="918518"/>
              </a:xfrm>
              <a:prstGeom prst="roundRect">
                <a:avLst>
                  <a:gd name="adj" fmla="val 1103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9CA3D74-576F-48AF-BDF2-66E456CE4E62}"/>
                  </a:ext>
                </a:extLst>
              </p:cNvPr>
              <p:cNvSpPr txBox="1"/>
              <p:nvPr/>
            </p:nvSpPr>
            <p:spPr>
              <a:xfrm>
                <a:off x="4788067" y="3333453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accent1">
                        <a:lumMod val="75000"/>
                      </a:schemeClr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A/D</a:t>
                </a:r>
              </a:p>
              <a:p>
                <a:pPr algn="ctr"/>
                <a:r>
                  <a:rPr kumimoji="1" lang="ja-JP" altLang="en-US" sz="1600" dirty="0">
                    <a:solidFill>
                      <a:schemeClr val="accent1">
                        <a:lumMod val="75000"/>
                      </a:schemeClr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変換</a:t>
                </a: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3FBED86-9D2B-4DB3-A34C-F0393CB45BC3}"/>
                  </a:ext>
                </a:extLst>
              </p:cNvPr>
              <p:cNvSpPr txBox="1"/>
              <p:nvPr/>
            </p:nvSpPr>
            <p:spPr>
              <a:xfrm>
                <a:off x="6632996" y="3333453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600" dirty="0">
                    <a:solidFill>
                      <a:schemeClr val="accent1">
                        <a:lumMod val="75000"/>
                      </a:schemeClr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D/A</a:t>
                </a:r>
              </a:p>
              <a:p>
                <a:pPr algn="ctr"/>
                <a:r>
                  <a:rPr kumimoji="1" lang="ja-JP" altLang="en-US" sz="1600" dirty="0">
                    <a:solidFill>
                      <a:schemeClr val="accent1">
                        <a:lumMod val="75000"/>
                      </a:schemeClr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変換</a:t>
                </a: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1BFA4929-6D97-4500-B92C-C16E8DC54AC2}"/>
                  </a:ext>
                </a:extLst>
              </p:cNvPr>
              <p:cNvSpPr txBox="1"/>
              <p:nvPr/>
            </p:nvSpPr>
            <p:spPr>
              <a:xfrm>
                <a:off x="5464893" y="3320753"/>
                <a:ext cx="1031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pc="-150" dirty="0">
                    <a:solidFill>
                      <a:schemeClr val="accent1">
                        <a:lumMod val="75000"/>
                      </a:schemeClr>
                    </a:solidFill>
                    <a:latin typeface="Noto Sans CJK JP Bold" panose="020B0800000000000000" pitchFamily="34" charset="-128"/>
                    <a:ea typeface="Noto Sans CJK JP Bold" panose="020B0800000000000000" pitchFamily="34" charset="-128"/>
                  </a:rPr>
                  <a:t>フィルタ</a:t>
                </a:r>
                <a:endParaRPr kumimoji="1" lang="en-US" altLang="ja-JP" spc="-150" dirty="0">
                  <a:solidFill>
                    <a:schemeClr val="accent1">
                      <a:lumMod val="75000"/>
                    </a:schemeClr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endParaRPr>
              </a:p>
              <a:p>
                <a:pPr algn="ctr"/>
                <a:r>
                  <a:rPr kumimoji="1" lang="ja-JP" altLang="en-US" spc="-150" dirty="0">
                    <a:solidFill>
                      <a:schemeClr val="accent1">
                        <a:lumMod val="75000"/>
                      </a:schemeClr>
                    </a:solidFill>
                    <a:latin typeface="Noto Sans CJK JP Bold" panose="020B0800000000000000" pitchFamily="34" charset="-128"/>
                    <a:ea typeface="Noto Sans CJK JP Bold" panose="020B0800000000000000" pitchFamily="34" charset="-128"/>
                  </a:rPr>
                  <a:t>処理</a:t>
                </a: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A0FA19FD-4EC1-4CCB-AA00-9E9EFE9AD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9904" y="3974442"/>
                <a:ext cx="0" cy="462278"/>
              </a:xfrm>
              <a:prstGeom prst="line">
                <a:avLst/>
              </a:prstGeom>
              <a:ln w="1047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DCB0383B-04CB-4522-9897-1223EA0717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9904" y="3885931"/>
                <a:ext cx="0" cy="550789"/>
              </a:xfrm>
              <a:prstGeom prst="line">
                <a:avLst/>
              </a:prstGeom>
              <a:ln w="57150">
                <a:solidFill>
                  <a:schemeClr val="accent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88DA356E-76BA-449B-A9F2-65692AC44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3519" y="3974442"/>
                <a:ext cx="0" cy="462278"/>
              </a:xfrm>
              <a:prstGeom prst="line">
                <a:avLst/>
              </a:prstGeom>
              <a:ln w="1047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1BFF52C2-F615-4D50-B5CC-6E8A6B2DA084}"/>
                  </a:ext>
                </a:extLst>
              </p:cNvPr>
              <p:cNvSpPr/>
              <p:nvPr/>
            </p:nvSpPr>
            <p:spPr>
              <a:xfrm>
                <a:off x="6774182" y="4174939"/>
                <a:ext cx="534668" cy="654423"/>
              </a:xfrm>
              <a:custGeom>
                <a:avLst/>
                <a:gdLst>
                  <a:gd name="connsiteX0" fmla="*/ 651117 w 651117"/>
                  <a:gd name="connsiteY0" fmla="*/ 0 h 1041650"/>
                  <a:gd name="connsiteX1" fmla="*/ 651117 w 651117"/>
                  <a:gd name="connsiteY1" fmla="*/ 472272 h 1041650"/>
                  <a:gd name="connsiteX2" fmla="*/ 651117 w 651117"/>
                  <a:gd name="connsiteY2" fmla="*/ 569378 h 1041650"/>
                  <a:gd name="connsiteX3" fmla="*/ 651117 w 651117"/>
                  <a:gd name="connsiteY3" fmla="*/ 1041650 h 1041650"/>
                  <a:gd name="connsiteX4" fmla="*/ 317488 w 651117"/>
                  <a:gd name="connsiteY4" fmla="*/ 767666 h 1041650"/>
                  <a:gd name="connsiteX5" fmla="*/ 317488 w 651117"/>
                  <a:gd name="connsiteY5" fmla="*/ 767068 h 1041650"/>
                  <a:gd name="connsiteX6" fmla="*/ 308063 w 651117"/>
                  <a:gd name="connsiteY6" fmla="*/ 770972 h 1041650"/>
                  <a:gd name="connsiteX7" fmla="*/ 25566 w 651117"/>
                  <a:gd name="connsiteY7" fmla="*/ 770972 h 1041650"/>
                  <a:gd name="connsiteX8" fmla="*/ 0 w 651117"/>
                  <a:gd name="connsiteY8" fmla="*/ 745406 h 1041650"/>
                  <a:gd name="connsiteX9" fmla="*/ 0 w 651117"/>
                  <a:gd name="connsiteY9" fmla="*/ 300994 h 1041650"/>
                  <a:gd name="connsiteX10" fmla="*/ 25566 w 651117"/>
                  <a:gd name="connsiteY10" fmla="*/ 275428 h 1041650"/>
                  <a:gd name="connsiteX11" fmla="*/ 308063 w 651117"/>
                  <a:gd name="connsiteY11" fmla="*/ 275428 h 1041650"/>
                  <a:gd name="connsiteX12" fmla="*/ 317488 w 651117"/>
                  <a:gd name="connsiteY12" fmla="*/ 279332 h 1041650"/>
                  <a:gd name="connsiteX13" fmla="*/ 317488 w 651117"/>
                  <a:gd name="connsiteY13" fmla="*/ 273985 h 104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1117" h="1041650">
                    <a:moveTo>
                      <a:pt x="651117" y="0"/>
                    </a:moveTo>
                    <a:lnTo>
                      <a:pt x="651117" y="472272"/>
                    </a:lnTo>
                    <a:lnTo>
                      <a:pt x="651117" y="569378"/>
                    </a:lnTo>
                    <a:lnTo>
                      <a:pt x="651117" y="1041650"/>
                    </a:lnTo>
                    <a:lnTo>
                      <a:pt x="317488" y="767666"/>
                    </a:lnTo>
                    <a:lnTo>
                      <a:pt x="317488" y="767068"/>
                    </a:lnTo>
                    <a:lnTo>
                      <a:pt x="308063" y="770972"/>
                    </a:lnTo>
                    <a:lnTo>
                      <a:pt x="25566" y="770972"/>
                    </a:lnTo>
                    <a:cubicBezTo>
                      <a:pt x="11446" y="770972"/>
                      <a:pt x="0" y="759526"/>
                      <a:pt x="0" y="745406"/>
                    </a:cubicBezTo>
                    <a:lnTo>
                      <a:pt x="0" y="300994"/>
                    </a:lnTo>
                    <a:cubicBezTo>
                      <a:pt x="0" y="286874"/>
                      <a:pt x="11446" y="275428"/>
                      <a:pt x="25566" y="275428"/>
                    </a:cubicBezTo>
                    <a:lnTo>
                      <a:pt x="308063" y="275428"/>
                    </a:lnTo>
                    <a:lnTo>
                      <a:pt x="317488" y="279332"/>
                    </a:lnTo>
                    <a:lnTo>
                      <a:pt x="317488" y="27398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CF748D1A-08E6-481E-A576-F2FBE6A97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3519" y="3940969"/>
                <a:ext cx="0" cy="495751"/>
              </a:xfrm>
              <a:prstGeom prst="line">
                <a:avLst/>
              </a:prstGeom>
              <a:ln w="57150">
                <a:solidFill>
                  <a:schemeClr val="accent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645A3B68-D39E-44C5-B90E-24511A335A2F}"/>
                  </a:ext>
                </a:extLst>
              </p:cNvPr>
              <p:cNvSpPr/>
              <p:nvPr/>
            </p:nvSpPr>
            <p:spPr>
              <a:xfrm rot="5400000">
                <a:off x="5362102" y="3584228"/>
                <a:ext cx="214971" cy="8824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95B0510C-BB3E-4003-A933-BE669F999721}"/>
                  </a:ext>
                </a:extLst>
              </p:cNvPr>
              <p:cNvSpPr/>
              <p:nvPr/>
            </p:nvSpPr>
            <p:spPr>
              <a:xfrm rot="5400000">
                <a:off x="6456922" y="3579512"/>
                <a:ext cx="214971" cy="8824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0" name="図 19">
                <a:extLst>
                  <a:ext uri="{FF2B5EF4-FFF2-40B4-BE49-F238E27FC236}">
                    <a16:creationId xmlns:a16="http://schemas.microsoft.com/office/drawing/2014/main" id="{49975B89-E029-47DF-B813-3646189EEF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896" t="8246" r="24623" b="46323"/>
              <a:stretch/>
            </p:blipFill>
            <p:spPr>
              <a:xfrm rot="16200000">
                <a:off x="4608536" y="4108590"/>
                <a:ext cx="549175" cy="832316"/>
              </a:xfrm>
              <a:prstGeom prst="rect">
                <a:avLst/>
              </a:prstGeom>
            </p:spPr>
          </p:pic>
        </p:grp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8335B1A9-B832-4751-A794-FEEEE5013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6818" y="2911365"/>
              <a:ext cx="1951725" cy="578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0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D5779DC5-07D3-4C1C-A010-6F70D652815C}"/>
              </a:ext>
            </a:extLst>
          </p:cNvPr>
          <p:cNvGrpSpPr/>
          <p:nvPr/>
        </p:nvGrpSpPr>
        <p:grpSpPr>
          <a:xfrm>
            <a:off x="1695456" y="946669"/>
            <a:ext cx="8189717" cy="3553261"/>
            <a:chOff x="1695456" y="946669"/>
            <a:chExt cx="8189717" cy="3553261"/>
          </a:xfrm>
        </p:grpSpPr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D9DD1E6-478D-48B7-ACA9-8337AFCAD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9999" y="1719155"/>
              <a:ext cx="0" cy="237373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ABA663-C6F4-4E96-8E5A-DD746B040F05}"/>
                </a:ext>
              </a:extLst>
            </p:cNvPr>
            <p:cNvCxnSpPr>
              <a:cxnSpLocks/>
            </p:cNvCxnSpPr>
            <p:nvPr/>
          </p:nvCxnSpPr>
          <p:spPr>
            <a:xfrm>
              <a:off x="6348699" y="2952510"/>
              <a:ext cx="788701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7B0F6FDE-CA82-4FA8-A812-E1D55CF39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225" y="2922347"/>
              <a:ext cx="0" cy="92841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4E1D0AA6-B73F-47C1-9579-21F44A9054CE}"/>
                </a:ext>
              </a:extLst>
            </p:cNvPr>
            <p:cNvCxnSpPr>
              <a:cxnSpLocks/>
            </p:cNvCxnSpPr>
            <p:nvPr/>
          </p:nvCxnSpPr>
          <p:spPr>
            <a:xfrm>
              <a:off x="6606153" y="4092886"/>
              <a:ext cx="256194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D275B2ED-E8D7-4E38-ADE9-23C09BB3A46A}"/>
                </a:ext>
              </a:extLst>
            </p:cNvPr>
            <p:cNvCxnSpPr>
              <a:cxnSpLocks/>
            </p:cNvCxnSpPr>
            <p:nvPr/>
          </p:nvCxnSpPr>
          <p:spPr>
            <a:xfrm>
              <a:off x="3857661" y="4052097"/>
              <a:ext cx="64702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5F7D31A-A9E4-47FE-9560-10E45FBC9081}"/>
                </a:ext>
              </a:extLst>
            </p:cNvPr>
            <p:cNvCxnSpPr>
              <a:cxnSpLocks/>
            </p:cNvCxnSpPr>
            <p:nvPr/>
          </p:nvCxnSpPr>
          <p:spPr>
            <a:xfrm>
              <a:off x="3870361" y="3209358"/>
              <a:ext cx="0" cy="86813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024893-6614-4CFF-87F6-9126E06A5BA4}"/>
                </a:ext>
              </a:extLst>
            </p:cNvPr>
            <p:cNvSpPr txBox="1"/>
            <p:nvPr/>
          </p:nvSpPr>
          <p:spPr>
            <a:xfrm>
              <a:off x="4117993" y="2821861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参照マイクロホン</a:t>
              </a:r>
              <a:endParaRPr kumimoji="1" lang="en-US" altLang="ja-JP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1FF92708-23A2-4F4A-B9B8-857AE64E5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8650" y="1377514"/>
              <a:ext cx="1009269" cy="655410"/>
            </a:xfrm>
            <a:prstGeom prst="rect">
              <a:avLst/>
            </a:prstGeom>
          </p:spPr>
        </p:pic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B843391-4EB2-4372-87B7-08BC77121A09}"/>
                </a:ext>
              </a:extLst>
            </p:cNvPr>
            <p:cNvSpPr txBox="1"/>
            <p:nvPr/>
          </p:nvSpPr>
          <p:spPr>
            <a:xfrm>
              <a:off x="1869287" y="21202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一次音源</a:t>
              </a: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7923F26-E458-4A16-9D4B-187E4F544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937" y="1639634"/>
              <a:ext cx="4973363" cy="1"/>
            </a:xfrm>
            <a:prstGeom prst="line">
              <a:avLst/>
            </a:prstGeom>
            <a:ln w="57150" cap="rnd">
              <a:solidFill>
                <a:srgbClr val="6699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BF882DD1-AC2E-41BF-A69C-38CDF3A7A6B7}"/>
                </a:ext>
              </a:extLst>
            </p:cNvPr>
            <p:cNvSpPr txBox="1"/>
            <p:nvPr/>
          </p:nvSpPr>
          <p:spPr>
            <a:xfrm>
              <a:off x="5123426" y="11937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１次経路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6B7051C2-5229-4168-854F-03F781DC435E}"/>
                </a:ext>
              </a:extLst>
            </p:cNvPr>
            <p:cNvCxnSpPr>
              <a:cxnSpLocks/>
            </p:cNvCxnSpPr>
            <p:nvPr/>
          </p:nvCxnSpPr>
          <p:spPr>
            <a:xfrm>
              <a:off x="3883062" y="1671263"/>
              <a:ext cx="0" cy="693230"/>
            </a:xfrm>
            <a:prstGeom prst="straightConnector1">
              <a:avLst/>
            </a:prstGeom>
            <a:ln w="57150" cap="rnd">
              <a:solidFill>
                <a:srgbClr val="6699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1BFF52C2-F615-4D50-B5CC-6E8A6B2DA084}"/>
                </a:ext>
              </a:extLst>
            </p:cNvPr>
            <p:cNvSpPr/>
            <p:nvPr/>
          </p:nvSpPr>
          <p:spPr>
            <a:xfrm rot="19169637">
              <a:off x="6947745" y="2472414"/>
              <a:ext cx="534668" cy="654423"/>
            </a:xfrm>
            <a:custGeom>
              <a:avLst/>
              <a:gdLst>
                <a:gd name="connsiteX0" fmla="*/ 651117 w 651117"/>
                <a:gd name="connsiteY0" fmla="*/ 0 h 1041650"/>
                <a:gd name="connsiteX1" fmla="*/ 651117 w 651117"/>
                <a:gd name="connsiteY1" fmla="*/ 472272 h 1041650"/>
                <a:gd name="connsiteX2" fmla="*/ 651117 w 651117"/>
                <a:gd name="connsiteY2" fmla="*/ 569378 h 1041650"/>
                <a:gd name="connsiteX3" fmla="*/ 651117 w 651117"/>
                <a:gd name="connsiteY3" fmla="*/ 1041650 h 1041650"/>
                <a:gd name="connsiteX4" fmla="*/ 317488 w 651117"/>
                <a:gd name="connsiteY4" fmla="*/ 767666 h 1041650"/>
                <a:gd name="connsiteX5" fmla="*/ 317488 w 651117"/>
                <a:gd name="connsiteY5" fmla="*/ 767068 h 1041650"/>
                <a:gd name="connsiteX6" fmla="*/ 308063 w 651117"/>
                <a:gd name="connsiteY6" fmla="*/ 770972 h 1041650"/>
                <a:gd name="connsiteX7" fmla="*/ 25566 w 651117"/>
                <a:gd name="connsiteY7" fmla="*/ 770972 h 1041650"/>
                <a:gd name="connsiteX8" fmla="*/ 0 w 651117"/>
                <a:gd name="connsiteY8" fmla="*/ 745406 h 1041650"/>
                <a:gd name="connsiteX9" fmla="*/ 0 w 651117"/>
                <a:gd name="connsiteY9" fmla="*/ 300994 h 1041650"/>
                <a:gd name="connsiteX10" fmla="*/ 25566 w 651117"/>
                <a:gd name="connsiteY10" fmla="*/ 275428 h 1041650"/>
                <a:gd name="connsiteX11" fmla="*/ 308063 w 651117"/>
                <a:gd name="connsiteY11" fmla="*/ 275428 h 1041650"/>
                <a:gd name="connsiteX12" fmla="*/ 317488 w 651117"/>
                <a:gd name="connsiteY12" fmla="*/ 279332 h 1041650"/>
                <a:gd name="connsiteX13" fmla="*/ 317488 w 651117"/>
                <a:gd name="connsiteY13" fmla="*/ 273985 h 104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1117" h="1041650">
                  <a:moveTo>
                    <a:pt x="651117" y="0"/>
                  </a:moveTo>
                  <a:lnTo>
                    <a:pt x="651117" y="472272"/>
                  </a:lnTo>
                  <a:lnTo>
                    <a:pt x="651117" y="569378"/>
                  </a:lnTo>
                  <a:lnTo>
                    <a:pt x="651117" y="1041650"/>
                  </a:lnTo>
                  <a:lnTo>
                    <a:pt x="317488" y="767666"/>
                  </a:lnTo>
                  <a:lnTo>
                    <a:pt x="317488" y="767068"/>
                  </a:lnTo>
                  <a:lnTo>
                    <a:pt x="308063" y="770972"/>
                  </a:lnTo>
                  <a:lnTo>
                    <a:pt x="25566" y="770972"/>
                  </a:lnTo>
                  <a:cubicBezTo>
                    <a:pt x="11446" y="770972"/>
                    <a:pt x="0" y="759526"/>
                    <a:pt x="0" y="745406"/>
                  </a:cubicBezTo>
                  <a:lnTo>
                    <a:pt x="0" y="300994"/>
                  </a:lnTo>
                  <a:cubicBezTo>
                    <a:pt x="0" y="286874"/>
                    <a:pt x="11446" y="275428"/>
                    <a:pt x="25566" y="275428"/>
                  </a:cubicBezTo>
                  <a:lnTo>
                    <a:pt x="308063" y="275428"/>
                  </a:lnTo>
                  <a:lnTo>
                    <a:pt x="317488" y="279332"/>
                  </a:lnTo>
                  <a:lnTo>
                    <a:pt x="317488" y="27398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49975B89-E029-47DF-B813-3646189EE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6" t="8246" r="24623" b="46323"/>
            <a:stretch/>
          </p:blipFill>
          <p:spPr>
            <a:xfrm>
              <a:off x="3608474" y="2396121"/>
              <a:ext cx="549175" cy="832316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02C54E84-5557-4B3E-ABBB-300C2B5CE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6" t="8246" r="24623" b="46323"/>
            <a:stretch/>
          </p:blipFill>
          <p:spPr>
            <a:xfrm rot="16200000">
              <a:off x="8568500" y="1261208"/>
              <a:ext cx="549175" cy="832316"/>
            </a:xfrm>
            <a:prstGeom prst="rect">
              <a:avLst/>
            </a:prstGeom>
          </p:spPr>
        </p:pic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6B67BBC2-3B29-4A35-96FE-687EAD3708FF}"/>
                </a:ext>
              </a:extLst>
            </p:cNvPr>
            <p:cNvSpPr txBox="1"/>
            <p:nvPr/>
          </p:nvSpPr>
          <p:spPr>
            <a:xfrm>
              <a:off x="7853848" y="94666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誤差マイクロホン</a:t>
              </a:r>
              <a:endParaRPr kumimoji="1" lang="en-US" altLang="ja-JP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D52EA204-25E0-43A5-8330-3DEE5C24F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9084" y="1918787"/>
              <a:ext cx="753534" cy="639365"/>
            </a:xfrm>
            <a:prstGeom prst="straightConnector1">
              <a:avLst/>
            </a:prstGeom>
            <a:ln w="57150" cap="rnd">
              <a:solidFill>
                <a:srgbClr val="6699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05321AD-D7C0-4DD3-BFCB-3B77120B7E08}"/>
                </a:ext>
              </a:extLst>
            </p:cNvPr>
            <p:cNvSpPr/>
            <p:nvPr/>
          </p:nvSpPr>
          <p:spPr>
            <a:xfrm>
              <a:off x="4504687" y="3655064"/>
              <a:ext cx="2319994" cy="844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80BD83E2-7C3D-46DE-9955-6C04B5A45059}"/>
                </a:ext>
              </a:extLst>
            </p:cNvPr>
            <p:cNvSpPr txBox="1"/>
            <p:nvPr/>
          </p:nvSpPr>
          <p:spPr>
            <a:xfrm>
              <a:off x="7735091" y="24175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２次経路</a:t>
              </a: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8E1607-0EB3-47F7-9BBD-AF5C654D84D4}"/>
                </a:ext>
              </a:extLst>
            </p:cNvPr>
            <p:cNvSpPr txBox="1"/>
            <p:nvPr/>
          </p:nvSpPr>
          <p:spPr>
            <a:xfrm>
              <a:off x="4815649" y="3892831"/>
              <a:ext cx="17235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chemeClr val="accent1"/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コントローラ</a:t>
              </a:r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A4AD9F5C-A78E-40D2-BA81-93F997904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456" y="3440637"/>
              <a:ext cx="577684" cy="1"/>
            </a:xfrm>
            <a:prstGeom prst="line">
              <a:avLst/>
            </a:prstGeom>
            <a:ln w="57150" cap="rnd">
              <a:solidFill>
                <a:srgbClr val="6699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A4A318FE-2444-4313-A006-243D1FE72182}"/>
                </a:ext>
              </a:extLst>
            </p:cNvPr>
            <p:cNvSpPr txBox="1"/>
            <p:nvPr/>
          </p:nvSpPr>
          <p:spPr>
            <a:xfrm>
              <a:off x="2248839" y="32857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5"/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空間伝達</a:t>
              </a:r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496C4420-1AAB-4ABA-AC21-E8B21AE4C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456" y="3881124"/>
              <a:ext cx="504000" cy="1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6D394D6-759F-4728-B7E8-C0735D4A6F7F}"/>
                </a:ext>
              </a:extLst>
            </p:cNvPr>
            <p:cNvSpPr txBox="1"/>
            <p:nvPr/>
          </p:nvSpPr>
          <p:spPr>
            <a:xfrm>
              <a:off x="2248839" y="372621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信号伝達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68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A8C6DE5-0B14-49EB-9F57-0A28A475688D}"/>
              </a:ext>
            </a:extLst>
          </p:cNvPr>
          <p:cNvGrpSpPr/>
          <p:nvPr/>
        </p:nvGrpSpPr>
        <p:grpSpPr>
          <a:xfrm>
            <a:off x="1695456" y="946669"/>
            <a:ext cx="8189717" cy="3553261"/>
            <a:chOff x="1695456" y="946669"/>
            <a:chExt cx="8189717" cy="3553261"/>
          </a:xfrm>
        </p:grpSpPr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D9DD1E6-478D-48B7-ACA9-8337AFCAD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9999" y="1719155"/>
              <a:ext cx="0" cy="237373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57F44C1-CABE-44D7-AC9D-62AC1D994120}"/>
                </a:ext>
              </a:extLst>
            </p:cNvPr>
            <p:cNvCxnSpPr>
              <a:cxnSpLocks/>
            </p:cNvCxnSpPr>
            <p:nvPr/>
          </p:nvCxnSpPr>
          <p:spPr>
            <a:xfrm>
              <a:off x="6348699" y="2952510"/>
              <a:ext cx="788701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506779C-DFB5-4D81-B102-4C31F2623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225" y="2922347"/>
              <a:ext cx="0" cy="92841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4E1D0AA6-B73F-47C1-9579-21F44A9054CE}"/>
                </a:ext>
              </a:extLst>
            </p:cNvPr>
            <p:cNvCxnSpPr>
              <a:cxnSpLocks/>
            </p:cNvCxnSpPr>
            <p:nvPr/>
          </p:nvCxnSpPr>
          <p:spPr>
            <a:xfrm>
              <a:off x="6606153" y="4092886"/>
              <a:ext cx="256194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1FF92708-23A2-4F4A-B9B8-857AE64E5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8650" y="1377514"/>
              <a:ext cx="1009269" cy="655410"/>
            </a:xfrm>
            <a:prstGeom prst="rect">
              <a:avLst/>
            </a:prstGeom>
          </p:spPr>
        </p:pic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B843391-4EB2-4372-87B7-08BC77121A09}"/>
                </a:ext>
              </a:extLst>
            </p:cNvPr>
            <p:cNvSpPr txBox="1"/>
            <p:nvPr/>
          </p:nvSpPr>
          <p:spPr>
            <a:xfrm>
              <a:off x="1869287" y="21202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一次音源</a:t>
              </a: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7923F26-E458-4A16-9D4B-187E4F544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937" y="1639634"/>
              <a:ext cx="4973363" cy="1"/>
            </a:xfrm>
            <a:prstGeom prst="line">
              <a:avLst/>
            </a:prstGeom>
            <a:ln w="57150" cap="rnd">
              <a:solidFill>
                <a:srgbClr val="6699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BF882DD1-AC2E-41BF-A69C-38CDF3A7A6B7}"/>
                </a:ext>
              </a:extLst>
            </p:cNvPr>
            <p:cNvSpPr txBox="1"/>
            <p:nvPr/>
          </p:nvSpPr>
          <p:spPr>
            <a:xfrm>
              <a:off x="5123426" y="11937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１次経路</a:t>
              </a:r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1BFF52C2-F615-4D50-B5CC-6E8A6B2DA084}"/>
                </a:ext>
              </a:extLst>
            </p:cNvPr>
            <p:cNvSpPr/>
            <p:nvPr/>
          </p:nvSpPr>
          <p:spPr>
            <a:xfrm rot="19169637">
              <a:off x="6947745" y="2472414"/>
              <a:ext cx="534668" cy="654423"/>
            </a:xfrm>
            <a:custGeom>
              <a:avLst/>
              <a:gdLst>
                <a:gd name="connsiteX0" fmla="*/ 651117 w 651117"/>
                <a:gd name="connsiteY0" fmla="*/ 0 h 1041650"/>
                <a:gd name="connsiteX1" fmla="*/ 651117 w 651117"/>
                <a:gd name="connsiteY1" fmla="*/ 472272 h 1041650"/>
                <a:gd name="connsiteX2" fmla="*/ 651117 w 651117"/>
                <a:gd name="connsiteY2" fmla="*/ 569378 h 1041650"/>
                <a:gd name="connsiteX3" fmla="*/ 651117 w 651117"/>
                <a:gd name="connsiteY3" fmla="*/ 1041650 h 1041650"/>
                <a:gd name="connsiteX4" fmla="*/ 317488 w 651117"/>
                <a:gd name="connsiteY4" fmla="*/ 767666 h 1041650"/>
                <a:gd name="connsiteX5" fmla="*/ 317488 w 651117"/>
                <a:gd name="connsiteY5" fmla="*/ 767068 h 1041650"/>
                <a:gd name="connsiteX6" fmla="*/ 308063 w 651117"/>
                <a:gd name="connsiteY6" fmla="*/ 770972 h 1041650"/>
                <a:gd name="connsiteX7" fmla="*/ 25566 w 651117"/>
                <a:gd name="connsiteY7" fmla="*/ 770972 h 1041650"/>
                <a:gd name="connsiteX8" fmla="*/ 0 w 651117"/>
                <a:gd name="connsiteY8" fmla="*/ 745406 h 1041650"/>
                <a:gd name="connsiteX9" fmla="*/ 0 w 651117"/>
                <a:gd name="connsiteY9" fmla="*/ 300994 h 1041650"/>
                <a:gd name="connsiteX10" fmla="*/ 25566 w 651117"/>
                <a:gd name="connsiteY10" fmla="*/ 275428 h 1041650"/>
                <a:gd name="connsiteX11" fmla="*/ 308063 w 651117"/>
                <a:gd name="connsiteY11" fmla="*/ 275428 h 1041650"/>
                <a:gd name="connsiteX12" fmla="*/ 317488 w 651117"/>
                <a:gd name="connsiteY12" fmla="*/ 279332 h 1041650"/>
                <a:gd name="connsiteX13" fmla="*/ 317488 w 651117"/>
                <a:gd name="connsiteY13" fmla="*/ 273985 h 104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1117" h="1041650">
                  <a:moveTo>
                    <a:pt x="651117" y="0"/>
                  </a:moveTo>
                  <a:lnTo>
                    <a:pt x="651117" y="472272"/>
                  </a:lnTo>
                  <a:lnTo>
                    <a:pt x="651117" y="569378"/>
                  </a:lnTo>
                  <a:lnTo>
                    <a:pt x="651117" y="1041650"/>
                  </a:lnTo>
                  <a:lnTo>
                    <a:pt x="317488" y="767666"/>
                  </a:lnTo>
                  <a:lnTo>
                    <a:pt x="317488" y="767068"/>
                  </a:lnTo>
                  <a:lnTo>
                    <a:pt x="308063" y="770972"/>
                  </a:lnTo>
                  <a:lnTo>
                    <a:pt x="25566" y="770972"/>
                  </a:lnTo>
                  <a:cubicBezTo>
                    <a:pt x="11446" y="770972"/>
                    <a:pt x="0" y="759526"/>
                    <a:pt x="0" y="745406"/>
                  </a:cubicBezTo>
                  <a:lnTo>
                    <a:pt x="0" y="300994"/>
                  </a:lnTo>
                  <a:cubicBezTo>
                    <a:pt x="0" y="286874"/>
                    <a:pt x="11446" y="275428"/>
                    <a:pt x="25566" y="275428"/>
                  </a:cubicBezTo>
                  <a:lnTo>
                    <a:pt x="308063" y="275428"/>
                  </a:lnTo>
                  <a:lnTo>
                    <a:pt x="317488" y="279332"/>
                  </a:lnTo>
                  <a:lnTo>
                    <a:pt x="317488" y="27398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02C54E84-5557-4B3E-ABBB-300C2B5CE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6" t="8246" r="24623" b="46323"/>
            <a:stretch/>
          </p:blipFill>
          <p:spPr>
            <a:xfrm rot="16200000">
              <a:off x="8568500" y="1261208"/>
              <a:ext cx="549175" cy="832316"/>
            </a:xfrm>
            <a:prstGeom prst="rect">
              <a:avLst/>
            </a:prstGeom>
          </p:spPr>
        </p:pic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6B67BBC2-3B29-4A35-96FE-687EAD3708FF}"/>
                </a:ext>
              </a:extLst>
            </p:cNvPr>
            <p:cNvSpPr txBox="1"/>
            <p:nvPr/>
          </p:nvSpPr>
          <p:spPr>
            <a:xfrm>
              <a:off x="7853848" y="94666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誤差マイクロホン</a:t>
              </a:r>
              <a:endParaRPr kumimoji="1" lang="en-US" altLang="ja-JP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D52EA204-25E0-43A5-8330-3DEE5C24F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9084" y="1918787"/>
              <a:ext cx="753534" cy="639365"/>
            </a:xfrm>
            <a:prstGeom prst="straightConnector1">
              <a:avLst/>
            </a:prstGeom>
            <a:ln w="57150" cap="rnd">
              <a:solidFill>
                <a:srgbClr val="6699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05321AD-D7C0-4DD3-BFCB-3B77120B7E08}"/>
                </a:ext>
              </a:extLst>
            </p:cNvPr>
            <p:cNvSpPr/>
            <p:nvPr/>
          </p:nvSpPr>
          <p:spPr>
            <a:xfrm>
              <a:off x="4504687" y="3655064"/>
              <a:ext cx="2319994" cy="844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80BD83E2-7C3D-46DE-9955-6C04B5A45059}"/>
                </a:ext>
              </a:extLst>
            </p:cNvPr>
            <p:cNvSpPr txBox="1"/>
            <p:nvPr/>
          </p:nvSpPr>
          <p:spPr>
            <a:xfrm>
              <a:off x="7735091" y="24175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２次経路</a:t>
              </a: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88E1607-0EB3-47F7-9BBD-AF5C654D84D4}"/>
                </a:ext>
              </a:extLst>
            </p:cNvPr>
            <p:cNvSpPr txBox="1"/>
            <p:nvPr/>
          </p:nvSpPr>
          <p:spPr>
            <a:xfrm>
              <a:off x="4815649" y="3892831"/>
              <a:ext cx="17235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chemeClr val="accent1"/>
                  </a:solidFill>
                  <a:latin typeface="Noto Sans CJK JP Bold" panose="020B0800000000000000" pitchFamily="34" charset="-128"/>
                  <a:ea typeface="Noto Sans CJK JP Bold" panose="020B0800000000000000" pitchFamily="34" charset="-128"/>
                </a:rPr>
                <a:t>コントローラ</a:t>
              </a: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54015CAA-3788-4378-9E84-03DC5F521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456" y="3440637"/>
              <a:ext cx="577684" cy="1"/>
            </a:xfrm>
            <a:prstGeom prst="line">
              <a:avLst/>
            </a:prstGeom>
            <a:ln w="57150" cap="rnd">
              <a:solidFill>
                <a:srgbClr val="6699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706B6E5-F714-4EEA-8551-A09800534118}"/>
                </a:ext>
              </a:extLst>
            </p:cNvPr>
            <p:cNvSpPr txBox="1"/>
            <p:nvPr/>
          </p:nvSpPr>
          <p:spPr>
            <a:xfrm>
              <a:off x="2248839" y="32857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5"/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空間伝達</a:t>
              </a:r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CEAC3FA1-AB66-4B6D-8E27-65AD63A26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456" y="3881124"/>
              <a:ext cx="504000" cy="1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FBFB1ED-041F-4F4F-9351-86A3D6023FBF}"/>
                </a:ext>
              </a:extLst>
            </p:cNvPr>
            <p:cNvSpPr txBox="1"/>
            <p:nvPr/>
          </p:nvSpPr>
          <p:spPr>
            <a:xfrm>
              <a:off x="2248839" y="372621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信号伝達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02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01CCD92-6646-4A54-B423-6D59C6872E13}"/>
              </a:ext>
            </a:extLst>
          </p:cNvPr>
          <p:cNvGrpSpPr/>
          <p:nvPr/>
        </p:nvGrpSpPr>
        <p:grpSpPr>
          <a:xfrm>
            <a:off x="1549497" y="838947"/>
            <a:ext cx="9184352" cy="5488928"/>
            <a:chOff x="1549497" y="838947"/>
            <a:chExt cx="9184352" cy="5488928"/>
          </a:xfrm>
        </p:grpSpPr>
        <p:sp>
          <p:nvSpPr>
            <p:cNvPr id="112" name="四角形: 角を丸くする 111">
              <a:extLst>
                <a:ext uri="{FF2B5EF4-FFF2-40B4-BE49-F238E27FC236}">
                  <a16:creationId xmlns:a16="http://schemas.microsoft.com/office/drawing/2014/main" id="{01D3A450-6ED0-45A4-8F50-DA169EEF2C0E}"/>
                </a:ext>
              </a:extLst>
            </p:cNvPr>
            <p:cNvSpPr/>
            <p:nvPr/>
          </p:nvSpPr>
          <p:spPr>
            <a:xfrm>
              <a:off x="1988373" y="2611651"/>
              <a:ext cx="4870117" cy="3306550"/>
            </a:xfrm>
            <a:prstGeom prst="roundRect">
              <a:avLst>
                <a:gd name="adj" fmla="val 5896"/>
              </a:avLst>
            </a:prstGeom>
            <a:solidFill>
              <a:srgbClr val="FFFFFF"/>
            </a:solidFill>
            <a:ln w="19050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5F7D31A-A9E4-47FE-9560-10E45FBC9081}"/>
                </a:ext>
              </a:extLst>
            </p:cNvPr>
            <p:cNvCxnSpPr>
              <a:cxnSpLocks/>
            </p:cNvCxnSpPr>
            <p:nvPr/>
          </p:nvCxnSpPr>
          <p:spPr>
            <a:xfrm>
              <a:off x="3485073" y="1741272"/>
              <a:ext cx="0" cy="374400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32771E0A-2359-4DD4-B973-3BD3AA52ECAD}"/>
                </a:ext>
              </a:extLst>
            </p:cNvPr>
            <p:cNvGrpSpPr/>
            <p:nvPr/>
          </p:nvGrpSpPr>
          <p:grpSpPr>
            <a:xfrm>
              <a:off x="2631903" y="3697847"/>
              <a:ext cx="1628232" cy="790788"/>
              <a:chOff x="5753687" y="5642490"/>
              <a:chExt cx="2319994" cy="790788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8494FB05-F62B-43D2-8A85-5DC11F0AAE22}"/>
                  </a:ext>
                </a:extLst>
              </p:cNvPr>
              <p:cNvSpPr/>
              <p:nvPr/>
            </p:nvSpPr>
            <p:spPr>
              <a:xfrm>
                <a:off x="5753687" y="5642490"/>
                <a:ext cx="2319994" cy="7907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899D510A-261D-43BA-8E00-F7DC9BB289C6}"/>
                  </a:ext>
                </a:extLst>
              </p:cNvPr>
              <p:cNvSpPr txBox="1"/>
              <p:nvPr/>
            </p:nvSpPr>
            <p:spPr>
              <a:xfrm>
                <a:off x="5758869" y="5662338"/>
                <a:ext cx="23096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600" dirty="0">
                    <a:solidFill>
                      <a:srgbClr val="00B050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２次経路モデル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88D800E0-767F-45DD-A653-1413165CF676}"/>
                    </a:ext>
                  </a:extLst>
                </p:cNvPr>
                <p:cNvSpPr txBox="1"/>
                <p:nvPr/>
              </p:nvSpPr>
              <p:spPr>
                <a:xfrm>
                  <a:off x="3111760" y="4052293"/>
                  <a:ext cx="696857" cy="3818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kumimoji="1" lang="en-US" altLang="ja-JP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88D800E0-767F-45DD-A653-1413165CF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760" y="4052293"/>
                  <a:ext cx="696857" cy="381836"/>
                </a:xfrm>
                <a:prstGeom prst="rect">
                  <a:avLst/>
                </a:prstGeom>
                <a:blipFill>
                  <a:blip r:embed="rId19"/>
                  <a:stretch>
                    <a:fillRect l="-7826" t="-25806" r="-13913" b="-338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F0E6AF57-9A5A-43CE-BAB4-AD23E4726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2629" y="2641872"/>
              <a:ext cx="609751" cy="796305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AB8E42F8-A8E3-4B9C-8F9E-732DBC511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1692" y="3589811"/>
              <a:ext cx="0" cy="1630951"/>
            </a:xfrm>
            <a:prstGeom prst="line">
              <a:avLst/>
            </a:prstGeom>
            <a:ln w="5715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CC3428E-57C5-4416-B953-8609D9676C0B}"/>
                </a:ext>
              </a:extLst>
            </p:cNvPr>
            <p:cNvGrpSpPr/>
            <p:nvPr/>
          </p:nvGrpSpPr>
          <p:grpSpPr>
            <a:xfrm>
              <a:off x="3225445" y="1434052"/>
              <a:ext cx="507054" cy="411164"/>
              <a:chOff x="9132171" y="5705749"/>
              <a:chExt cx="507054" cy="411164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654B1169-087B-42F1-9C9A-24D64C887B4B}"/>
                  </a:ext>
                </a:extLst>
              </p:cNvPr>
              <p:cNvSpPr/>
              <p:nvPr/>
            </p:nvSpPr>
            <p:spPr>
              <a:xfrm>
                <a:off x="9180116" y="5705749"/>
                <a:ext cx="411164" cy="41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A3DCA8C9-8A00-4FCE-955C-DC429C33A1BE}"/>
                  </a:ext>
                </a:extLst>
              </p:cNvPr>
              <p:cNvCxnSpPr/>
              <p:nvPr/>
            </p:nvCxnSpPr>
            <p:spPr>
              <a:xfrm>
                <a:off x="9132171" y="5705749"/>
                <a:ext cx="507054" cy="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D9DD1E6-478D-48B7-ACA9-8337AFCAD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433" y="1738003"/>
              <a:ext cx="0" cy="374400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ABA663-C6F4-4E96-8E5A-DD746B040F05}"/>
                </a:ext>
              </a:extLst>
            </p:cNvPr>
            <p:cNvCxnSpPr>
              <a:cxnSpLocks/>
            </p:cNvCxnSpPr>
            <p:nvPr/>
          </p:nvCxnSpPr>
          <p:spPr>
            <a:xfrm>
              <a:off x="6321212" y="3378916"/>
              <a:ext cx="165715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D275B2ED-E8D7-4E38-ADE9-23C09BB3A46A}"/>
                </a:ext>
              </a:extLst>
            </p:cNvPr>
            <p:cNvCxnSpPr>
              <a:cxnSpLocks/>
            </p:cNvCxnSpPr>
            <p:nvPr/>
          </p:nvCxnSpPr>
          <p:spPr>
            <a:xfrm>
              <a:off x="3505671" y="3377409"/>
              <a:ext cx="104400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1FF92708-23A2-4F4A-B9B8-857AE64E5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598860" y="1263377"/>
              <a:ext cx="1009269" cy="655410"/>
            </a:xfrm>
            <a:prstGeom prst="rect">
              <a:avLst/>
            </a:prstGeom>
          </p:spPr>
        </p:pic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B843391-4EB2-4372-87B7-08BC77121A09}"/>
                </a:ext>
              </a:extLst>
            </p:cNvPr>
            <p:cNvSpPr txBox="1"/>
            <p:nvPr/>
          </p:nvSpPr>
          <p:spPr>
            <a:xfrm>
              <a:off x="1549497" y="2006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一次音源</a:t>
              </a: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7923F26-E458-4A16-9D4B-187E4F544A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0822" y="1642682"/>
              <a:ext cx="6818478" cy="0"/>
            </a:xfrm>
            <a:prstGeom prst="line">
              <a:avLst/>
            </a:prstGeom>
            <a:ln w="57150" cap="rnd">
              <a:solidFill>
                <a:srgbClr val="6699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6B67BBC2-3B29-4A35-96FE-687EAD3708FF}"/>
                </a:ext>
              </a:extLst>
            </p:cNvPr>
            <p:cNvSpPr txBox="1"/>
            <p:nvPr/>
          </p:nvSpPr>
          <p:spPr>
            <a:xfrm>
              <a:off x="9318077" y="985796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誤差</a:t>
              </a:r>
              <a:endParaRPr kumimoji="1" lang="en-US" altLang="ja-JP" sz="1600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  <a:p>
              <a:pPr algn="ctr"/>
              <a:r>
                <a:rPr kumimoji="1" lang="ja-JP" altLang="en-US" sz="1600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マイクロホン</a:t>
              </a:r>
              <a:endParaRPr kumimoji="1" lang="en-US" altLang="ja-JP" sz="1600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D52EA204-25E0-43A5-8330-3DEE5C24F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5778" y="2006105"/>
              <a:ext cx="1474128" cy="1133537"/>
            </a:xfrm>
            <a:prstGeom prst="straightConnector1">
              <a:avLst/>
            </a:prstGeom>
            <a:ln w="57150" cap="rnd">
              <a:solidFill>
                <a:srgbClr val="6699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D36F8202-9ECD-45AD-BE5E-552C3BC85AD0}"/>
                </a:ext>
              </a:extLst>
            </p:cNvPr>
            <p:cNvGrpSpPr/>
            <p:nvPr/>
          </p:nvGrpSpPr>
          <p:grpSpPr>
            <a:xfrm>
              <a:off x="4571764" y="2982421"/>
              <a:ext cx="1847133" cy="751379"/>
              <a:chOff x="5741216" y="5614781"/>
              <a:chExt cx="2397118" cy="751379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05321AD-D7C0-4DD3-BFCB-3B77120B7E08}"/>
                  </a:ext>
                </a:extLst>
              </p:cNvPr>
              <p:cNvSpPr/>
              <p:nvPr/>
            </p:nvSpPr>
            <p:spPr>
              <a:xfrm>
                <a:off x="5741216" y="5614781"/>
                <a:ext cx="2397118" cy="7513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88E1607-0EB3-47F7-9BBD-AF5C654D84D4}"/>
                  </a:ext>
                </a:extLst>
              </p:cNvPr>
              <p:cNvSpPr txBox="1"/>
              <p:nvPr/>
            </p:nvSpPr>
            <p:spPr>
              <a:xfrm>
                <a:off x="5754837" y="5634625"/>
                <a:ext cx="23698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600" dirty="0">
                    <a:solidFill>
                      <a:srgbClr val="00B050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騒音制御フィルタ</a:t>
                </a:r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4CFCC877-0E73-413C-82FF-5104DE020BD4}"/>
                </a:ext>
              </a:extLst>
            </p:cNvPr>
            <p:cNvSpPr txBox="1"/>
            <p:nvPr/>
          </p:nvSpPr>
          <p:spPr>
            <a:xfrm>
              <a:off x="2776707" y="838947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参照</a:t>
              </a:r>
              <a:endParaRPr kumimoji="1" lang="en-US" altLang="ja-JP" sz="1600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  <a:p>
              <a:pPr algn="ctr"/>
              <a:r>
                <a:rPr kumimoji="1" lang="ja-JP" altLang="en-US" sz="1600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マイクロホン</a:t>
              </a:r>
              <a:endParaRPr kumimoji="1" lang="en-US" altLang="ja-JP" sz="1600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1BFF52C2-F615-4D50-B5CC-6E8A6B2DA084}"/>
                </a:ext>
              </a:extLst>
            </p:cNvPr>
            <p:cNvSpPr/>
            <p:nvPr/>
          </p:nvSpPr>
          <p:spPr>
            <a:xfrm rot="19419014">
              <a:off x="7844122" y="2969952"/>
              <a:ext cx="462763" cy="654423"/>
            </a:xfrm>
            <a:custGeom>
              <a:avLst/>
              <a:gdLst>
                <a:gd name="connsiteX0" fmla="*/ 651117 w 651117"/>
                <a:gd name="connsiteY0" fmla="*/ 0 h 1041650"/>
                <a:gd name="connsiteX1" fmla="*/ 651117 w 651117"/>
                <a:gd name="connsiteY1" fmla="*/ 472272 h 1041650"/>
                <a:gd name="connsiteX2" fmla="*/ 651117 w 651117"/>
                <a:gd name="connsiteY2" fmla="*/ 569378 h 1041650"/>
                <a:gd name="connsiteX3" fmla="*/ 651117 w 651117"/>
                <a:gd name="connsiteY3" fmla="*/ 1041650 h 1041650"/>
                <a:gd name="connsiteX4" fmla="*/ 317488 w 651117"/>
                <a:gd name="connsiteY4" fmla="*/ 767666 h 1041650"/>
                <a:gd name="connsiteX5" fmla="*/ 317488 w 651117"/>
                <a:gd name="connsiteY5" fmla="*/ 767068 h 1041650"/>
                <a:gd name="connsiteX6" fmla="*/ 308063 w 651117"/>
                <a:gd name="connsiteY6" fmla="*/ 770972 h 1041650"/>
                <a:gd name="connsiteX7" fmla="*/ 25566 w 651117"/>
                <a:gd name="connsiteY7" fmla="*/ 770972 h 1041650"/>
                <a:gd name="connsiteX8" fmla="*/ 0 w 651117"/>
                <a:gd name="connsiteY8" fmla="*/ 745406 h 1041650"/>
                <a:gd name="connsiteX9" fmla="*/ 0 w 651117"/>
                <a:gd name="connsiteY9" fmla="*/ 300994 h 1041650"/>
                <a:gd name="connsiteX10" fmla="*/ 25566 w 651117"/>
                <a:gd name="connsiteY10" fmla="*/ 275428 h 1041650"/>
                <a:gd name="connsiteX11" fmla="*/ 308063 w 651117"/>
                <a:gd name="connsiteY11" fmla="*/ 275428 h 1041650"/>
                <a:gd name="connsiteX12" fmla="*/ 317488 w 651117"/>
                <a:gd name="connsiteY12" fmla="*/ 279332 h 1041650"/>
                <a:gd name="connsiteX13" fmla="*/ 317488 w 651117"/>
                <a:gd name="connsiteY13" fmla="*/ 273985 h 104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1117" h="1041650">
                  <a:moveTo>
                    <a:pt x="651117" y="0"/>
                  </a:moveTo>
                  <a:lnTo>
                    <a:pt x="651117" y="472272"/>
                  </a:lnTo>
                  <a:lnTo>
                    <a:pt x="651117" y="569378"/>
                  </a:lnTo>
                  <a:lnTo>
                    <a:pt x="651117" y="1041650"/>
                  </a:lnTo>
                  <a:lnTo>
                    <a:pt x="317488" y="767666"/>
                  </a:lnTo>
                  <a:lnTo>
                    <a:pt x="317488" y="767068"/>
                  </a:lnTo>
                  <a:lnTo>
                    <a:pt x="308063" y="770972"/>
                  </a:lnTo>
                  <a:lnTo>
                    <a:pt x="25566" y="770972"/>
                  </a:lnTo>
                  <a:cubicBezTo>
                    <a:pt x="11446" y="770972"/>
                    <a:pt x="0" y="759526"/>
                    <a:pt x="0" y="745406"/>
                  </a:cubicBezTo>
                  <a:lnTo>
                    <a:pt x="0" y="300994"/>
                  </a:lnTo>
                  <a:cubicBezTo>
                    <a:pt x="0" y="286874"/>
                    <a:pt x="11446" y="275428"/>
                    <a:pt x="25566" y="275428"/>
                  </a:cubicBezTo>
                  <a:lnTo>
                    <a:pt x="308063" y="275428"/>
                  </a:lnTo>
                  <a:lnTo>
                    <a:pt x="317488" y="279332"/>
                  </a:lnTo>
                  <a:lnTo>
                    <a:pt x="317488" y="27398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72154E38-0682-4A01-A3E2-A01BB46406EF}"/>
                </a:ext>
              </a:extLst>
            </p:cNvPr>
            <p:cNvGrpSpPr/>
            <p:nvPr/>
          </p:nvGrpSpPr>
          <p:grpSpPr>
            <a:xfrm>
              <a:off x="9779906" y="1616284"/>
              <a:ext cx="507054" cy="411164"/>
              <a:chOff x="9132171" y="5705749"/>
              <a:chExt cx="507054" cy="411164"/>
            </a:xfrm>
          </p:grpSpPr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6B26C0E-AD99-45B1-AD2B-CD15562CA992}"/>
                  </a:ext>
                </a:extLst>
              </p:cNvPr>
              <p:cNvSpPr/>
              <p:nvPr/>
            </p:nvSpPr>
            <p:spPr>
              <a:xfrm>
                <a:off x="9180116" y="5705749"/>
                <a:ext cx="411164" cy="41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EBB36F78-3AAF-4A9A-B474-50ABD0349ECD}"/>
                  </a:ext>
                </a:extLst>
              </p:cNvPr>
              <p:cNvCxnSpPr/>
              <p:nvPr/>
            </p:nvCxnSpPr>
            <p:spPr>
              <a:xfrm>
                <a:off x="9132171" y="5705749"/>
                <a:ext cx="507054" cy="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ED24C2D5-D228-4A1D-B8D2-0A1301C2F819}"/>
                </a:ext>
              </a:extLst>
            </p:cNvPr>
            <p:cNvGrpSpPr/>
            <p:nvPr/>
          </p:nvGrpSpPr>
          <p:grpSpPr>
            <a:xfrm>
              <a:off x="4530163" y="5128212"/>
              <a:ext cx="2089907" cy="679942"/>
              <a:chOff x="5753687" y="5651726"/>
              <a:chExt cx="2319994" cy="679942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02F7D33-138E-462A-B5CA-8B52866AF36B}"/>
                  </a:ext>
                </a:extLst>
              </p:cNvPr>
              <p:cNvSpPr/>
              <p:nvPr/>
            </p:nvSpPr>
            <p:spPr>
              <a:xfrm>
                <a:off x="5753687" y="5651726"/>
                <a:ext cx="2319994" cy="67994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E28C5C6-68E1-48B3-873A-9D8A1603EB01}"/>
                  </a:ext>
                </a:extLst>
              </p:cNvPr>
              <p:cNvSpPr txBox="1"/>
              <p:nvPr/>
            </p:nvSpPr>
            <p:spPr>
              <a:xfrm>
                <a:off x="6099389" y="5791642"/>
                <a:ext cx="1628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solidFill>
                      <a:srgbClr val="00B050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係数更新</a:t>
                </a:r>
                <a:r>
                  <a:rPr lang="ja-JP" altLang="en-US" sz="2000" dirty="0">
                    <a:solidFill>
                      <a:srgbClr val="00B050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部</a:t>
                </a:r>
                <a:endParaRPr kumimoji="1" lang="ja-JP" altLang="en-US" sz="2000" dirty="0">
                  <a:solidFill>
                    <a:srgbClr val="00B050"/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endParaRPr>
              </a:p>
            </p:txBody>
          </p:sp>
        </p:grp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20536D1-79C7-4B05-8084-EBE9281D3983}"/>
                </a:ext>
              </a:extLst>
            </p:cNvPr>
            <p:cNvCxnSpPr>
              <a:cxnSpLocks/>
            </p:cNvCxnSpPr>
            <p:nvPr/>
          </p:nvCxnSpPr>
          <p:spPr>
            <a:xfrm>
              <a:off x="3475778" y="5468183"/>
              <a:ext cx="104400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137F9F89-5E36-4EC9-B735-C189CA1239CD}"/>
                </a:ext>
              </a:extLst>
            </p:cNvPr>
            <p:cNvSpPr/>
            <p:nvPr/>
          </p:nvSpPr>
          <p:spPr>
            <a:xfrm>
              <a:off x="6121733" y="1207126"/>
              <a:ext cx="1069459" cy="797103"/>
            </a:xfrm>
            <a:prstGeom prst="roundRect">
              <a:avLst/>
            </a:prstGeom>
            <a:solidFill>
              <a:schemeClr val="bg1"/>
            </a:solidFill>
            <a:ln w="38100" cap="rnd">
              <a:solidFill>
                <a:srgbClr val="6699FF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BF882DD1-AC2E-41BF-A69C-38CDF3A7A6B7}"/>
                </a:ext>
              </a:extLst>
            </p:cNvPr>
            <p:cNvSpPr txBox="1"/>
            <p:nvPr/>
          </p:nvSpPr>
          <p:spPr>
            <a:xfrm>
              <a:off x="6153761" y="120935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chemeClr val="accent1"/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１次経路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43080B12-30FD-4181-A6B4-5CF6ABE4B2BA}"/>
                    </a:ext>
                  </a:extLst>
                </p:cNvPr>
                <p:cNvSpPr txBox="1"/>
                <p:nvPr/>
              </p:nvSpPr>
              <p:spPr>
                <a:xfrm>
                  <a:off x="6309119" y="1547912"/>
                  <a:ext cx="7324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ja-JP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43080B12-30FD-4181-A6B4-5CF6ABE4B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119" y="1547912"/>
                  <a:ext cx="732445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8333" t="-1639" r="-13333" b="-311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2F0D2ACF-3A1B-40B7-A867-6072B723D7A2}"/>
                </a:ext>
              </a:extLst>
            </p:cNvPr>
            <p:cNvGrpSpPr/>
            <p:nvPr/>
          </p:nvGrpSpPr>
          <p:grpSpPr>
            <a:xfrm>
              <a:off x="8315605" y="2331200"/>
              <a:ext cx="1069459" cy="734743"/>
              <a:chOff x="7342232" y="2130273"/>
              <a:chExt cx="1069459" cy="734743"/>
            </a:xfrm>
          </p:grpSpPr>
          <p:sp>
            <p:nvSpPr>
              <p:cNvPr id="83" name="四角形: 角を丸くする 82">
                <a:extLst>
                  <a:ext uri="{FF2B5EF4-FFF2-40B4-BE49-F238E27FC236}">
                    <a16:creationId xmlns:a16="http://schemas.microsoft.com/office/drawing/2014/main" id="{12E1DDA4-6764-41E4-8B27-A7E3B5AC64ED}"/>
                  </a:ext>
                </a:extLst>
              </p:cNvPr>
              <p:cNvSpPr/>
              <p:nvPr/>
            </p:nvSpPr>
            <p:spPr>
              <a:xfrm>
                <a:off x="7342232" y="2130274"/>
                <a:ext cx="1069459" cy="734742"/>
              </a:xfrm>
              <a:prstGeom prst="roundRect">
                <a:avLst/>
              </a:prstGeom>
              <a:solidFill>
                <a:schemeClr val="bg1"/>
              </a:solidFill>
              <a:ln w="38100" cap="rnd">
                <a:solidFill>
                  <a:srgbClr val="6699FF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8A7662DF-68FD-4057-A31A-3184282FDF65}"/>
                  </a:ext>
                </a:extLst>
              </p:cNvPr>
              <p:cNvSpPr txBox="1"/>
              <p:nvPr/>
            </p:nvSpPr>
            <p:spPr>
              <a:xfrm>
                <a:off x="7362300" y="2130273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solidFill>
                      <a:schemeClr val="accent1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２</a:t>
                </a:r>
                <a:r>
                  <a:rPr kumimoji="1" lang="ja-JP" altLang="en-US" sz="1600" dirty="0">
                    <a:solidFill>
                      <a:schemeClr val="accent1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次経路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テキスト ボックス 84">
                    <a:extLst>
                      <a:ext uri="{FF2B5EF4-FFF2-40B4-BE49-F238E27FC236}">
                        <a16:creationId xmlns:a16="http://schemas.microsoft.com/office/drawing/2014/main" id="{D1246ECB-0B25-4832-AF20-2E8182F747BA}"/>
                      </a:ext>
                    </a:extLst>
                  </p:cNvPr>
                  <p:cNvSpPr txBox="1"/>
                  <p:nvPr/>
                </p:nvSpPr>
                <p:spPr>
                  <a:xfrm>
                    <a:off x="7542890" y="2437595"/>
                    <a:ext cx="69685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ja-JP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ja-JP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テキスト ボックス 84">
                    <a:extLst>
                      <a:ext uri="{FF2B5EF4-FFF2-40B4-BE49-F238E27FC236}">
                        <a16:creationId xmlns:a16="http://schemas.microsoft.com/office/drawing/2014/main" id="{D1246ECB-0B25-4832-AF20-2E8182F747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2890" y="2437595"/>
                    <a:ext cx="696857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7895" t="-1667" r="-14912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D7E3C1A1-962C-408E-A23C-1F562905BC03}"/>
                    </a:ext>
                  </a:extLst>
                </p:cNvPr>
                <p:cNvSpPr txBox="1"/>
                <p:nvPr/>
              </p:nvSpPr>
              <p:spPr>
                <a:xfrm>
                  <a:off x="5110175" y="3297163"/>
                  <a:ext cx="8027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D7E3C1A1-962C-408E-A23C-1F562905B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75" y="3297163"/>
                  <a:ext cx="80278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818" t="-1667" r="-12121" b="-3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8CB84C5-593A-416F-9FD3-DF35F7542CAD}"/>
                </a:ext>
              </a:extLst>
            </p:cNvPr>
            <p:cNvSpPr txBox="1"/>
            <p:nvPr/>
          </p:nvSpPr>
          <p:spPr>
            <a:xfrm>
              <a:off x="7601365" y="3568965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制御</a:t>
              </a:r>
              <a:endParaRPr kumimoji="1" lang="en-US" altLang="ja-JP" sz="1600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  <a:p>
              <a:pPr algn="ctr"/>
              <a:r>
                <a:rPr lang="ja-JP" altLang="en-US" sz="1600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スピーカ</a:t>
              </a:r>
              <a:endParaRPr kumimoji="1" lang="en-US" altLang="ja-JP" sz="1600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3FD08A71-931E-4571-B747-A6FE146ED33C}"/>
                    </a:ext>
                  </a:extLst>
                </p:cNvPr>
                <p:cNvSpPr txBox="1"/>
                <p:nvPr/>
              </p:nvSpPr>
              <p:spPr>
                <a:xfrm>
                  <a:off x="2755416" y="2862186"/>
                  <a:ext cx="6637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3FD08A71-931E-4571-B747-A6FE146E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5416" y="2862186"/>
                  <a:ext cx="663771" cy="52322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91C62749-5D42-4D05-9C36-02FC9869B028}"/>
                    </a:ext>
                  </a:extLst>
                </p:cNvPr>
                <p:cNvSpPr txBox="1"/>
                <p:nvPr/>
              </p:nvSpPr>
              <p:spPr>
                <a:xfrm>
                  <a:off x="2783912" y="5092013"/>
                  <a:ext cx="588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91C62749-5D42-4D05-9C36-02FC9869B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912" y="5092013"/>
                  <a:ext cx="588430" cy="52322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12354E83-88F1-4B1F-AD7A-2FFB49A942E8}"/>
                    </a:ext>
                  </a:extLst>
                </p:cNvPr>
                <p:cNvSpPr txBox="1"/>
                <p:nvPr/>
              </p:nvSpPr>
              <p:spPr>
                <a:xfrm>
                  <a:off x="8568857" y="4838929"/>
                  <a:ext cx="6439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12354E83-88F1-4B1F-AD7A-2FFB49A94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857" y="4838929"/>
                  <a:ext cx="643959" cy="5232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7726C9A3-9AA6-4192-87DC-FE34FC19E24C}"/>
                    </a:ext>
                  </a:extLst>
                </p:cNvPr>
                <p:cNvSpPr txBox="1"/>
                <p:nvPr/>
              </p:nvSpPr>
              <p:spPr>
                <a:xfrm>
                  <a:off x="7078424" y="2782800"/>
                  <a:ext cx="6453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7726C9A3-9AA6-4192-87DC-FE34FC19E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424" y="2782800"/>
                  <a:ext cx="645368" cy="52322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F7F9A1E2-EDF9-4458-BEFA-927DB158C52C}"/>
                    </a:ext>
                  </a:extLst>
                </p:cNvPr>
                <p:cNvSpPr txBox="1"/>
                <p:nvPr/>
              </p:nvSpPr>
              <p:spPr>
                <a:xfrm>
                  <a:off x="8504399" y="1044263"/>
                  <a:ext cx="6637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F7F9A1E2-EDF9-4458-BEFA-927DB158C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399" y="1044263"/>
                  <a:ext cx="663771" cy="52322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5D10D987-FD24-4DF2-99E3-E19A276320AE}"/>
                    </a:ext>
                  </a:extLst>
                </p:cNvPr>
                <p:cNvSpPr txBox="1"/>
                <p:nvPr/>
              </p:nvSpPr>
              <p:spPr>
                <a:xfrm>
                  <a:off x="9381577" y="2149433"/>
                  <a:ext cx="6637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5D10D987-FD24-4DF2-99E3-E19A27632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577" y="2149433"/>
                  <a:ext cx="663771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A3D7BF14-A831-469B-842B-982B5EC719DE}"/>
                </a:ext>
              </a:extLst>
            </p:cNvPr>
            <p:cNvSpPr txBox="1"/>
            <p:nvPr/>
          </p:nvSpPr>
          <p:spPr>
            <a:xfrm>
              <a:off x="2501929" y="266975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参照信号</a:t>
              </a:r>
              <a:endParaRPr kumimoji="1" lang="en-US" altLang="ja-JP" sz="1600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ADAA09EE-9982-4D51-BBD4-40F9D7DC0194}"/>
                </a:ext>
              </a:extLst>
            </p:cNvPr>
            <p:cNvSpPr txBox="1"/>
            <p:nvPr/>
          </p:nvSpPr>
          <p:spPr>
            <a:xfrm>
              <a:off x="1988373" y="465812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フィルタード</a:t>
              </a:r>
              <a:endParaRPr kumimoji="1" lang="en-US" altLang="ja-JP" sz="1600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  <a:p>
              <a:pPr algn="ctr"/>
              <a:r>
                <a:rPr kumimoji="1" lang="ja-JP" altLang="en-US" sz="1600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参照信号</a:t>
              </a:r>
              <a:endParaRPr kumimoji="1" lang="en-US" altLang="ja-JP" sz="1600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46C7DBAC-0314-46C5-9927-B54AF5D21E7F}"/>
                </a:ext>
              </a:extLst>
            </p:cNvPr>
            <p:cNvSpPr txBox="1"/>
            <p:nvPr/>
          </p:nvSpPr>
          <p:spPr>
            <a:xfrm>
              <a:off x="8320144" y="466965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誤差信号</a:t>
              </a:r>
              <a:endParaRPr kumimoji="1" lang="en-US" altLang="ja-JP" sz="1600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19DF182-78FC-4E69-801C-4780BBB1C25B}"/>
                </a:ext>
              </a:extLst>
            </p:cNvPr>
            <p:cNvSpPr txBox="1"/>
            <p:nvPr/>
          </p:nvSpPr>
          <p:spPr>
            <a:xfrm>
              <a:off x="6858490" y="261165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>
                  <a:effectLst/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制御信号</a:t>
              </a:r>
              <a:endParaRPr kumimoji="1" lang="en-US" altLang="ja-JP" sz="1600" dirty="0">
                <a:effectLst/>
                <a:latin typeface="Noto Sans CJK JP Regular" panose="020B0500000000000000" pitchFamily="34" charset="-128"/>
                <a:ea typeface="Noto Sans CJK JP Regular" panose="020B0500000000000000" pitchFamily="34" charset="-128"/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4E1D0AA6-B73F-47C1-9579-21F44A9054CE}"/>
                </a:ext>
              </a:extLst>
            </p:cNvPr>
            <p:cNvCxnSpPr>
              <a:cxnSpLocks/>
            </p:cNvCxnSpPr>
            <p:nvPr/>
          </p:nvCxnSpPr>
          <p:spPr>
            <a:xfrm>
              <a:off x="6585837" y="5461631"/>
              <a:ext cx="345600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712CB3B-BED6-40C2-ABFD-3896E036A628}"/>
                </a:ext>
              </a:extLst>
            </p:cNvPr>
            <p:cNvSpPr txBox="1"/>
            <p:nvPr/>
          </p:nvSpPr>
          <p:spPr>
            <a:xfrm>
              <a:off x="3540515" y="595854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6">
                      <a:lumMod val="75000"/>
                    </a:schemeClr>
                  </a:solidFill>
                  <a:latin typeface="Noto Sans CJK JP Regular" panose="020B0500000000000000" pitchFamily="34" charset="-128"/>
                  <a:ea typeface="Noto Sans CJK JP Regular" panose="020B0500000000000000" pitchFamily="34" charset="-128"/>
                </a:rPr>
                <a:t>コントローラ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52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124</Words>
  <Application>Microsoft Office PowerPoint</Application>
  <PresentationFormat>ワイド画面</PresentationFormat>
  <Paragraphs>75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Noto Sans CJK JP Bold</vt:lpstr>
      <vt:lpstr>Noto Sans CJK JP Regular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杉浦陽介</dc:creator>
  <cp:lastModifiedBy> </cp:lastModifiedBy>
  <cp:revision>29</cp:revision>
  <dcterms:created xsi:type="dcterms:W3CDTF">2019-04-10T03:13:03Z</dcterms:created>
  <dcterms:modified xsi:type="dcterms:W3CDTF">2019-04-11T11:10:21Z</dcterms:modified>
</cp:coreProperties>
</file>