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9" r:id="rId6"/>
    <p:sldId id="256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3297" autoAdjust="0"/>
  </p:normalViewPr>
  <p:slideViewPr>
    <p:cSldViewPr snapToGrid="0">
      <p:cViewPr>
        <p:scale>
          <a:sx n="100" d="100"/>
          <a:sy n="100" d="100"/>
        </p:scale>
        <p:origin x="72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78C41-9027-411F-B9BD-872E70EB263B}" type="datetimeFigureOut">
              <a:rPr lang="es-ES" smtClean="0"/>
              <a:t>12/02/2014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6C94-473A-4671-9D2F-4F4471E8ED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44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6C94-473A-4671-9D2F-4F4471E8EDC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64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5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26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74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2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0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94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4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9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7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666A-1226-44ED-BFF8-2EB5BE048F60}" type="datetimeFigureOut">
              <a:rPr lang="es-MX" smtClean="0"/>
              <a:t>12/02/2014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048D-3B78-4E52-AC1D-A16CCA5FA8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0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Camino </a:t>
            </a:r>
            <a:r>
              <a:rPr lang="en-US" dirty="0" err="1" smtClean="0"/>
              <a:t>Seguro</a:t>
            </a:r>
            <a:r>
              <a:rPr lang="en-US" dirty="0" smtClean="0"/>
              <a:t> del Rey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Problema</a:t>
            </a:r>
            <a:r>
              <a:rPr lang="en-US" sz="3200" dirty="0" smtClean="0"/>
              <a:t> de </a:t>
            </a:r>
            <a:r>
              <a:rPr lang="en-US" sz="3200" dirty="0" err="1" smtClean="0"/>
              <a:t>Recursividad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94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para la </a:t>
            </a:r>
            <a:r>
              <a:rPr lang="en-US" dirty="0" err="1" smtClean="0"/>
              <a:t>evaluación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 </a:t>
            </a:r>
            <a:r>
              <a:rPr lang="en-US" dirty="0" err="1" smtClean="0"/>
              <a:t>evaluar</a:t>
            </a:r>
            <a:r>
              <a:rPr lang="en-US" dirty="0" smtClean="0"/>
              <a:t>, </a:t>
            </a:r>
            <a:r>
              <a:rPr lang="en-US" dirty="0" err="1" smtClean="0"/>
              <a:t>usar</a:t>
            </a:r>
            <a:r>
              <a:rPr lang="en-US" dirty="0" smtClean="0"/>
              <a:t> los </a:t>
            </a:r>
            <a:r>
              <a:rPr lang="en-US" dirty="0" err="1" smtClean="0"/>
              <a:t>casos</a:t>
            </a:r>
            <a:r>
              <a:rPr lang="en-US" dirty="0" smtClean="0"/>
              <a:t> del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no </a:t>
            </a:r>
            <a:r>
              <a:rPr lang="en-US" dirty="0" err="1" smtClean="0"/>
              <a:t>funciona</a:t>
            </a:r>
            <a:r>
              <a:rPr lang="en-US" dirty="0" smtClean="0"/>
              <a:t> para los </a:t>
            </a:r>
            <a:r>
              <a:rPr lang="en-US" dirty="0" err="1" smtClean="0"/>
              <a:t>casos</a:t>
            </a:r>
            <a:r>
              <a:rPr lang="en-US" dirty="0" smtClean="0"/>
              <a:t> del </a:t>
            </a:r>
            <a:r>
              <a:rPr lang="en-US" dirty="0" err="1" smtClean="0"/>
              <a:t>documento</a:t>
            </a:r>
            <a:r>
              <a:rPr lang="en-US" dirty="0" smtClean="0"/>
              <a:t>,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suspenso</a:t>
            </a:r>
            <a:r>
              <a:rPr lang="en-US" dirty="0" smtClean="0"/>
              <a:t> y no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nada </a:t>
            </a:r>
            <a:r>
              <a:rPr lang="en-US" dirty="0" err="1" smtClean="0"/>
              <a:t>más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pasa</a:t>
            </a:r>
            <a:r>
              <a:rPr lang="en-US" dirty="0" smtClean="0"/>
              <a:t> la </a:t>
            </a:r>
            <a:r>
              <a:rPr lang="en-US" dirty="0" err="1" smtClean="0"/>
              <a:t>prueba</a:t>
            </a:r>
            <a:r>
              <a:rPr lang="en-US" dirty="0" smtClean="0"/>
              <a:t> anterior, </a:t>
            </a:r>
            <a:r>
              <a:rPr lang="en-US" dirty="0" err="1" smtClean="0"/>
              <a:t>probar</a:t>
            </a:r>
            <a:r>
              <a:rPr lang="en-US" dirty="0" smtClean="0"/>
              <a:t> con los </a:t>
            </a:r>
            <a:r>
              <a:rPr lang="en-US" dirty="0" err="1" smtClean="0"/>
              <a:t>demás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duplicar</a:t>
            </a:r>
            <a:r>
              <a:rPr lang="en-US" dirty="0" smtClean="0"/>
              <a:t> los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 en el </a:t>
            </a:r>
            <a:r>
              <a:rPr lang="en-US" dirty="0" err="1" smtClean="0"/>
              <a:t>documento</a:t>
            </a:r>
            <a:r>
              <a:rPr lang="en-U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81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1" descr="table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82" y="2568314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7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45" y="399997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8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70" y="458417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9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45" y="369835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10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95" y="312685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11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32" y="40015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3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45" y="488262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4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57" y="312685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1447695" y="4450828"/>
            <a:ext cx="426085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73780" y="4159363"/>
            <a:ext cx="0" cy="2914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873780" y="3003663"/>
            <a:ext cx="1166495" cy="1144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0275" y="3003663"/>
            <a:ext cx="314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76518" y="-473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1" name="Picture 30" descr="D:\Software\APK\TEST\Chess Free_1.63\res\drawable\wk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72" y="4893386"/>
            <a:ext cx="252095" cy="25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Picture 32" descr="table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88" y="2538806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0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63" y="309734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9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76" y="3098934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28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63" y="308782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7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76" y="308782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23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38" y="309734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6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13" y="3098934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5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38" y="308782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24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38" y="308782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5228077" y="-34854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42" name="Picture 41" descr="D:\Software\APK\TEST\Chess Free_1.63\res\drawable\wk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18" y="4863879"/>
            <a:ext cx="252095" cy="25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Picture 42" descr="table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07" y="2538806"/>
            <a:ext cx="2606676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38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66" y="366648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36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779" y="366807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37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66" y="365696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40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79" y="365696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35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41" y="366648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34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35" y="458902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33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32" y="4009902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1" name="Picture 39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141" y="365696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 flipV="1">
            <a:off x="8185064" y="4716803"/>
            <a:ext cx="153577" cy="1358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38641" y="4716803"/>
            <a:ext cx="1483752" cy="37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831283" y="4436768"/>
            <a:ext cx="257810" cy="2800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0089093" y="2943225"/>
            <a:ext cx="4618" cy="1497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7093231" y="-153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57" name="Picture 56" descr="D:\Software\APK\TEST\Chess Free_1.63\res\drawable\wk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66" y="4862162"/>
            <a:ext cx="252095" cy="25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traight Connector 60"/>
          <p:cNvCxnSpPr/>
          <p:nvPr/>
        </p:nvCxnSpPr>
        <p:spPr>
          <a:xfrm flipV="1">
            <a:off x="2200011" y="3298156"/>
            <a:ext cx="1166495" cy="1144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85844" y="4439985"/>
            <a:ext cx="314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365103" y="3006691"/>
            <a:ext cx="0" cy="2914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 en el </a:t>
            </a:r>
            <a:r>
              <a:rPr lang="en-US" dirty="0" err="1" smtClean="0"/>
              <a:t>documento</a:t>
            </a:r>
            <a:endParaRPr lang="es-MX" dirty="0"/>
          </a:p>
        </p:txBody>
      </p:sp>
      <p:sp>
        <p:nvSpPr>
          <p:cNvPr id="47" name="TextBox 94"/>
          <p:cNvSpPr txBox="1"/>
          <p:nvPr/>
        </p:nvSpPr>
        <p:spPr>
          <a:xfrm>
            <a:off x="1187541" y="5364967"/>
            <a:ext cx="231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 </a:t>
            </a:r>
            <a:r>
              <a:rPr lang="en-US" sz="1200" dirty="0" err="1" smtClean="0"/>
              <a:t>varios</a:t>
            </a:r>
            <a:r>
              <a:rPr lang="en-US" sz="1200" dirty="0" smtClean="0"/>
              <a:t> </a:t>
            </a:r>
            <a:r>
              <a:rPr lang="en-US" sz="1200" dirty="0" err="1" smtClean="0"/>
              <a:t>caminos</a:t>
            </a:r>
            <a:r>
              <a:rPr lang="en-US" sz="1200" dirty="0" smtClean="0"/>
              <a:t>. Long 9 </a:t>
            </a:r>
            <a:endParaRPr lang="es-MX" sz="1200" dirty="0"/>
          </a:p>
        </p:txBody>
      </p:sp>
      <p:sp>
        <p:nvSpPr>
          <p:cNvPr id="48" name="TextBox 94"/>
          <p:cNvSpPr txBox="1"/>
          <p:nvPr/>
        </p:nvSpPr>
        <p:spPr>
          <a:xfrm>
            <a:off x="4572351" y="5376884"/>
            <a:ext cx="231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hay </a:t>
            </a:r>
            <a:r>
              <a:rPr lang="en-US" sz="1200" dirty="0" err="1" smtClean="0"/>
              <a:t>camino</a:t>
            </a:r>
            <a:r>
              <a:rPr lang="en-US" sz="1200" dirty="0" smtClean="0"/>
              <a:t>. Long 0 </a:t>
            </a:r>
            <a:endParaRPr lang="es-MX" sz="1200" dirty="0"/>
          </a:p>
        </p:txBody>
      </p:sp>
      <p:sp>
        <p:nvSpPr>
          <p:cNvPr id="49" name="TextBox 94"/>
          <p:cNvSpPr txBox="1"/>
          <p:nvPr/>
        </p:nvSpPr>
        <p:spPr>
          <a:xfrm>
            <a:off x="7922131" y="5364967"/>
            <a:ext cx="231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 un </a:t>
            </a:r>
            <a:r>
              <a:rPr lang="en-US" sz="1200" dirty="0" err="1" smtClean="0"/>
              <a:t>camino</a:t>
            </a:r>
            <a:r>
              <a:rPr lang="en-US" sz="1200" dirty="0" smtClean="0"/>
              <a:t>. </a:t>
            </a:r>
            <a:r>
              <a:rPr lang="en-US" sz="1200" smtClean="0"/>
              <a:t>Long 13</a:t>
            </a:r>
            <a:endParaRPr lang="es-MX" sz="1200" dirty="0"/>
          </a:p>
        </p:txBody>
      </p:sp>
      <p:pic>
        <p:nvPicPr>
          <p:cNvPr id="50" name="Picture 12" descr="b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70" y="400099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76518" y="-473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5228077" y="-34854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7093231" y="-153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para el </a:t>
            </a:r>
            <a:r>
              <a:rPr lang="en-US" dirty="0" err="1" smtClean="0"/>
              <a:t>evaluador</a:t>
            </a:r>
            <a:endParaRPr lang="es-MX" dirty="0"/>
          </a:p>
        </p:txBody>
      </p:sp>
      <p:pic>
        <p:nvPicPr>
          <p:cNvPr id="48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0" y="2303159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86" y="431485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86" y="402305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45" y="374239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53" y="402305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61" y="402594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45" y="431999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08" y="372326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53" y="373427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0" y="4628232"/>
            <a:ext cx="252095" cy="25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4530981" y="5016272"/>
            <a:ext cx="231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comerse</a:t>
            </a:r>
            <a:r>
              <a:rPr lang="en-US" sz="1200" dirty="0" smtClean="0"/>
              <a:t> el peon de G8 </a:t>
            </a:r>
            <a:r>
              <a:rPr lang="en-US" sz="1200" dirty="0" err="1" smtClean="0"/>
              <a:t>pq</a:t>
            </a:r>
            <a:r>
              <a:rPr lang="en-US" sz="1200" dirty="0" smtClean="0"/>
              <a:t> </a:t>
            </a:r>
            <a:r>
              <a:rPr lang="en-US" sz="1200" dirty="0" err="1" smtClean="0"/>
              <a:t>está</a:t>
            </a:r>
            <a:r>
              <a:rPr lang="en-US" sz="1200" dirty="0" smtClean="0"/>
              <a:t> </a:t>
            </a:r>
            <a:r>
              <a:rPr lang="en-US" sz="1200" dirty="0" err="1" smtClean="0"/>
              <a:t>amenazando</a:t>
            </a:r>
            <a:r>
              <a:rPr lang="en-US" sz="1200" dirty="0" smtClean="0"/>
              <a:t> la </a:t>
            </a:r>
            <a:r>
              <a:rPr lang="en-US" sz="1200" dirty="0" err="1" smtClean="0"/>
              <a:t>casilla</a:t>
            </a:r>
            <a:r>
              <a:rPr lang="en-US" sz="1200" dirty="0" smtClean="0"/>
              <a:t> H8 a </a:t>
            </a:r>
            <a:r>
              <a:rPr lang="en-US" sz="1200" dirty="0" err="1" smtClean="0"/>
              <a:t>donde</a:t>
            </a:r>
            <a:r>
              <a:rPr lang="en-US" sz="1200" dirty="0" smtClean="0"/>
              <a:t> </a:t>
            </a:r>
            <a:r>
              <a:rPr lang="en-US" sz="1200" dirty="0" err="1" smtClean="0"/>
              <a:t>tiene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llegar</a:t>
            </a:r>
            <a:r>
              <a:rPr lang="en-US" sz="1200" dirty="0" smtClean="0"/>
              <a:t> el Rey. Long 9</a:t>
            </a:r>
            <a:endParaRPr lang="es-MX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972406" y="5007031"/>
            <a:ext cx="231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hay </a:t>
            </a:r>
            <a:r>
              <a:rPr lang="en-US" sz="1200" dirty="0" err="1" smtClean="0"/>
              <a:t>camino</a:t>
            </a:r>
            <a:r>
              <a:rPr lang="en-US" sz="1200" dirty="0" smtClean="0"/>
              <a:t>. Long 0</a:t>
            </a:r>
            <a:endParaRPr lang="es-MX" sz="1200" dirty="0"/>
          </a:p>
        </p:txBody>
      </p:sp>
      <p:pic>
        <p:nvPicPr>
          <p:cNvPr id="96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82" y="2299140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2" y="4047402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74" y="4061929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27" y="375461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374" y="404028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46" y="347177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27" y="3463679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11" y="4047402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12" y="4061929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12" y="4624213"/>
            <a:ext cx="252095" cy="25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TextBox 105"/>
          <p:cNvSpPr txBox="1"/>
          <p:nvPr/>
        </p:nvSpPr>
        <p:spPr>
          <a:xfrm>
            <a:off x="8044668" y="5003012"/>
            <a:ext cx="231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hay </a:t>
            </a:r>
            <a:r>
              <a:rPr lang="en-US" sz="1200" dirty="0" err="1" smtClean="0"/>
              <a:t>camino</a:t>
            </a:r>
            <a:r>
              <a:rPr lang="en-US" sz="1200" dirty="0" smtClean="0"/>
              <a:t>. Long 0</a:t>
            </a:r>
            <a:endParaRPr lang="es-MX" sz="1200" dirty="0"/>
          </a:p>
        </p:txBody>
      </p:sp>
      <p:pic>
        <p:nvPicPr>
          <p:cNvPr id="76" name="Picture 1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82" y="2311139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45" y="374280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70" y="432700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45" y="344117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95" y="286967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1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32" y="374439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87" y="287143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57" y="286967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25"/>
          <p:cNvCxnSpPr/>
          <p:nvPr/>
        </p:nvCxnSpPr>
        <p:spPr>
          <a:xfrm flipV="1">
            <a:off x="4724295" y="4193653"/>
            <a:ext cx="426085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6"/>
          <p:cNvCxnSpPr/>
          <p:nvPr/>
        </p:nvCxnSpPr>
        <p:spPr>
          <a:xfrm flipV="1">
            <a:off x="5150380" y="3902188"/>
            <a:ext cx="0" cy="2914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7"/>
          <p:cNvCxnSpPr/>
          <p:nvPr/>
        </p:nvCxnSpPr>
        <p:spPr>
          <a:xfrm flipV="1">
            <a:off x="5150380" y="2981326"/>
            <a:ext cx="926570" cy="920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8"/>
          <p:cNvCxnSpPr/>
          <p:nvPr/>
        </p:nvCxnSpPr>
        <p:spPr>
          <a:xfrm>
            <a:off x="6076950" y="2979174"/>
            <a:ext cx="300089" cy="2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0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72" y="4636211"/>
            <a:ext cx="252095" cy="25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Picture 12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67" y="343104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27"/>
          <p:cNvCxnSpPr/>
          <p:nvPr/>
        </p:nvCxnSpPr>
        <p:spPr>
          <a:xfrm flipV="1">
            <a:off x="6363494" y="2700899"/>
            <a:ext cx="302420" cy="278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76518" y="-473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5228077" y="-34854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7093231" y="-153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para el </a:t>
            </a:r>
            <a:r>
              <a:rPr lang="en-US" dirty="0" err="1" smtClean="0"/>
              <a:t>evaluador</a:t>
            </a:r>
            <a:endParaRPr lang="es-MX" dirty="0"/>
          </a:p>
        </p:txBody>
      </p:sp>
      <p:pic>
        <p:nvPicPr>
          <p:cNvPr id="96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56" y="2239319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016" y="338560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01" y="428320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31" y="311031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19" y="368287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58" y="279620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786" y="25113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31" y="394336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31" y="342518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86" y="4564392"/>
            <a:ext cx="252095" cy="25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TextBox 105"/>
          <p:cNvSpPr txBox="1"/>
          <p:nvPr/>
        </p:nvSpPr>
        <p:spPr>
          <a:xfrm>
            <a:off x="8095942" y="4943191"/>
            <a:ext cx="2314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 </a:t>
            </a:r>
            <a:r>
              <a:rPr lang="en-US" sz="1200" dirty="0" err="1" smtClean="0"/>
              <a:t>camino</a:t>
            </a:r>
            <a:r>
              <a:rPr lang="en-US" sz="1200" dirty="0" smtClean="0"/>
              <a:t> </a:t>
            </a:r>
            <a:r>
              <a:rPr lang="en-US" sz="1200" dirty="0" err="1" smtClean="0"/>
              <a:t>comiendo</a:t>
            </a:r>
            <a:r>
              <a:rPr lang="en-US" sz="1200" dirty="0" smtClean="0"/>
              <a:t> </a:t>
            </a:r>
            <a:r>
              <a:rPr lang="en-US" sz="1200" dirty="0" err="1" smtClean="0"/>
              <a:t>peones</a:t>
            </a:r>
            <a:r>
              <a:rPr lang="en-US" sz="1200" dirty="0" smtClean="0"/>
              <a:t>. </a:t>
            </a:r>
            <a:r>
              <a:rPr lang="en-US" sz="1200" dirty="0" err="1" smtClean="0"/>
              <a:t>Notar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inicialmente</a:t>
            </a:r>
            <a:r>
              <a:rPr lang="en-US" sz="1200" dirty="0" smtClean="0"/>
              <a:t> B8 era un </a:t>
            </a:r>
            <a:r>
              <a:rPr lang="en-US" sz="1200" dirty="0" err="1" smtClean="0"/>
              <a:t>obstáculo</a:t>
            </a:r>
            <a:r>
              <a:rPr lang="en-US" sz="1200" dirty="0" smtClean="0"/>
              <a:t>, </a:t>
            </a:r>
            <a:r>
              <a:rPr lang="en-US" sz="1200" dirty="0" err="1" smtClean="0"/>
              <a:t>pero</a:t>
            </a:r>
            <a:r>
              <a:rPr lang="en-US" sz="1200" dirty="0" smtClean="0"/>
              <a:t> al </a:t>
            </a:r>
            <a:r>
              <a:rPr lang="en-US" sz="1200" dirty="0" err="1" smtClean="0"/>
              <a:t>comerse</a:t>
            </a:r>
            <a:r>
              <a:rPr lang="en-US" sz="1200" dirty="0" smtClean="0"/>
              <a:t> el peon de A7, el </a:t>
            </a:r>
            <a:r>
              <a:rPr lang="en-US" sz="1200" dirty="0" err="1" smtClean="0"/>
              <a:t>obstáculo</a:t>
            </a:r>
            <a:r>
              <a:rPr lang="en-US" sz="1200" dirty="0" smtClean="0"/>
              <a:t> </a:t>
            </a:r>
            <a:r>
              <a:rPr lang="en-US" sz="1200" dirty="0" err="1" smtClean="0"/>
              <a:t>desapareció</a:t>
            </a:r>
            <a:r>
              <a:rPr lang="en-US" sz="1200" dirty="0" smtClean="0"/>
              <a:t>. </a:t>
            </a:r>
            <a:r>
              <a:rPr lang="en-US" sz="1200" dirty="0" err="1" smtClean="0"/>
              <a:t>Longitud</a:t>
            </a:r>
            <a:r>
              <a:rPr lang="en-US" sz="1200" dirty="0" smtClean="0"/>
              <a:t> 14</a:t>
            </a:r>
            <a:endParaRPr lang="es-MX" sz="1200" dirty="0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8246914" y="2912736"/>
            <a:ext cx="5996" cy="15245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44433" y="2645589"/>
            <a:ext cx="257810" cy="2800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502243" y="2645589"/>
            <a:ext cx="1779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3203" y="4943191"/>
            <a:ext cx="212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camino</a:t>
            </a:r>
            <a:r>
              <a:rPr lang="en-US" dirty="0" smtClean="0"/>
              <a:t> y el </a:t>
            </a:r>
            <a:r>
              <a:rPr lang="en-US" dirty="0" err="1" smtClean="0"/>
              <a:t>rey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virar</a:t>
            </a:r>
            <a:r>
              <a:rPr lang="en-US" dirty="0" smtClean="0"/>
              <a:t> </a:t>
            </a:r>
            <a:r>
              <a:rPr lang="en-US" dirty="0" err="1" smtClean="0"/>
              <a:t>hacias</a:t>
            </a:r>
            <a:r>
              <a:rPr lang="en-US" dirty="0" smtClean="0"/>
              <a:t> </a:t>
            </a:r>
            <a:r>
              <a:rPr lang="en-US" dirty="0" err="1" smtClean="0"/>
              <a:t>atrás</a:t>
            </a:r>
            <a:endParaRPr lang="es-MX" dirty="0"/>
          </a:p>
        </p:txBody>
      </p:sp>
      <p:sp>
        <p:nvSpPr>
          <p:cNvPr id="53" name="TextBox 52"/>
          <p:cNvSpPr txBox="1"/>
          <p:nvPr/>
        </p:nvSpPr>
        <p:spPr>
          <a:xfrm>
            <a:off x="1259425" y="4943191"/>
            <a:ext cx="227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el </a:t>
            </a:r>
            <a:r>
              <a:rPr lang="en-US" dirty="0" err="1" smtClean="0"/>
              <a:t>rey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comer un peon, y al </a:t>
            </a:r>
            <a:r>
              <a:rPr lang="en-US" dirty="0" err="1" smtClean="0"/>
              <a:t>hacerlo</a:t>
            </a:r>
            <a:r>
              <a:rPr lang="en-US" dirty="0" smtClean="0"/>
              <a:t> se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camino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antes no </a:t>
            </a:r>
            <a:r>
              <a:rPr lang="en-US" dirty="0" err="1" smtClean="0"/>
              <a:t>existía</a:t>
            </a:r>
            <a:endParaRPr lang="es-MX" dirty="0"/>
          </a:p>
        </p:txBody>
      </p:sp>
      <p:pic>
        <p:nvPicPr>
          <p:cNvPr id="37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5" y="2239319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25" y="398758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7" y="400210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10" y="369479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7" y="39804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00" y="2528114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10" y="340385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94" y="398758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95" y="400210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95" y="4564392"/>
            <a:ext cx="252095" cy="25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Connector 26"/>
          <p:cNvCxnSpPr/>
          <p:nvPr/>
        </p:nvCxnSpPr>
        <p:spPr>
          <a:xfrm flipV="1">
            <a:off x="1367769" y="3238500"/>
            <a:ext cx="3831" cy="13052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6"/>
          <p:cNvCxnSpPr/>
          <p:nvPr/>
        </p:nvCxnSpPr>
        <p:spPr>
          <a:xfrm flipH="1">
            <a:off x="1367770" y="2645589"/>
            <a:ext cx="590570" cy="5929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6"/>
          <p:cNvCxnSpPr/>
          <p:nvPr/>
        </p:nvCxnSpPr>
        <p:spPr>
          <a:xfrm>
            <a:off x="1958340" y="2645589"/>
            <a:ext cx="1463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3" y="2239684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64" y="39804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70" y="279526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78" y="369516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62" y="309029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33" y="42799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63" y="310074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68" y="279620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63" y="400247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863" y="4564757"/>
            <a:ext cx="252095" cy="25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traight Connector 26"/>
          <p:cNvCxnSpPr/>
          <p:nvPr/>
        </p:nvCxnSpPr>
        <p:spPr>
          <a:xfrm flipH="1" flipV="1">
            <a:off x="5903816" y="3517603"/>
            <a:ext cx="316650" cy="3305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 flipV="1">
            <a:off x="6220466" y="3238500"/>
            <a:ext cx="581159" cy="6096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26"/>
          <p:cNvCxnSpPr/>
          <p:nvPr/>
        </p:nvCxnSpPr>
        <p:spPr>
          <a:xfrm flipH="1">
            <a:off x="4884382" y="3517603"/>
            <a:ext cx="1019434" cy="1046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6"/>
          <p:cNvCxnSpPr/>
          <p:nvPr/>
        </p:nvCxnSpPr>
        <p:spPr>
          <a:xfrm>
            <a:off x="6508009" y="2925624"/>
            <a:ext cx="293616" cy="312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6"/>
          <p:cNvCxnSpPr/>
          <p:nvPr/>
        </p:nvCxnSpPr>
        <p:spPr>
          <a:xfrm flipV="1">
            <a:off x="6495302" y="2645590"/>
            <a:ext cx="298533" cy="280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3" y="2239684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78" y="369516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76518" y="-473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5228077" y="-34854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7093231" y="-153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para el </a:t>
            </a:r>
            <a:r>
              <a:rPr lang="en-US" dirty="0" err="1" smtClean="0"/>
              <a:t>evaluador</a:t>
            </a:r>
            <a:endParaRPr lang="es-MX" dirty="0"/>
          </a:p>
        </p:txBody>
      </p:sp>
      <p:pic>
        <p:nvPicPr>
          <p:cNvPr id="96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56" y="2239319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016" y="338560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996" y="425460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17" y="3072029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83" y="453488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27" y="280953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786" y="25113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431" y="39804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415" y="366392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86" y="4564392"/>
            <a:ext cx="252095" cy="25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TextBox 105"/>
          <p:cNvSpPr txBox="1"/>
          <p:nvPr/>
        </p:nvSpPr>
        <p:spPr>
          <a:xfrm>
            <a:off x="8095942" y="4943191"/>
            <a:ext cx="231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 </a:t>
            </a:r>
            <a:r>
              <a:rPr lang="en-US" sz="1200" dirty="0" err="1" smtClean="0"/>
              <a:t>camino</a:t>
            </a:r>
            <a:r>
              <a:rPr lang="en-US" sz="1200" dirty="0" smtClean="0"/>
              <a:t>. Long 8</a:t>
            </a:r>
            <a:endParaRPr lang="es-MX" sz="1200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8405134" y="2645589"/>
            <a:ext cx="1904726" cy="1889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3203" y="4943191"/>
            <a:ext cx="212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y </a:t>
            </a:r>
            <a:r>
              <a:rPr lang="en-US" dirty="0" err="1" smtClean="0"/>
              <a:t>suroeste</a:t>
            </a:r>
            <a:r>
              <a:rPr lang="en-US" dirty="0" smtClean="0"/>
              <a:t>. Con mas </a:t>
            </a:r>
            <a:r>
              <a:rPr lang="en-US" dirty="0" err="1" smtClean="0"/>
              <a:t>peones</a:t>
            </a:r>
            <a:endParaRPr lang="es-MX" dirty="0"/>
          </a:p>
        </p:txBody>
      </p:sp>
      <p:sp>
        <p:nvSpPr>
          <p:cNvPr id="53" name="TextBox 52"/>
          <p:cNvSpPr txBox="1"/>
          <p:nvPr/>
        </p:nvSpPr>
        <p:spPr>
          <a:xfrm>
            <a:off x="1259425" y="4943191"/>
            <a:ext cx="227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oeste</a:t>
            </a:r>
            <a:r>
              <a:rPr lang="en-US" dirty="0" smtClean="0"/>
              <a:t> y </a:t>
            </a:r>
            <a:r>
              <a:rPr lang="en-US" dirty="0" err="1" smtClean="0"/>
              <a:t>noroeste</a:t>
            </a:r>
            <a:endParaRPr lang="es-MX" dirty="0"/>
          </a:p>
        </p:txBody>
      </p:sp>
      <p:pic>
        <p:nvPicPr>
          <p:cNvPr id="37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5" y="2239319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50" y="340012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85" y="3674999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73" y="397031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95" y="339774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95" y="394683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50" y="338200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85" y="424718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35" y="39804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95" y="4564392"/>
            <a:ext cx="252095" cy="25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traight Connector 26"/>
          <p:cNvCxnSpPr/>
          <p:nvPr/>
        </p:nvCxnSpPr>
        <p:spPr>
          <a:xfrm flipV="1">
            <a:off x="1520314" y="4690439"/>
            <a:ext cx="45296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01" y="397031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5" y="280953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8" y="367118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92" y="25113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33" y="42799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95" y="25113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97" y="2511366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15" y="250923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863" y="4564757"/>
            <a:ext cx="252095" cy="25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traight Connector 26"/>
          <p:cNvCxnSpPr/>
          <p:nvPr/>
        </p:nvCxnSpPr>
        <p:spPr>
          <a:xfrm flipV="1">
            <a:off x="4719806" y="3515218"/>
            <a:ext cx="7437" cy="10287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6"/>
          <p:cNvCxnSpPr/>
          <p:nvPr/>
        </p:nvCxnSpPr>
        <p:spPr>
          <a:xfrm flipV="1">
            <a:off x="1972291" y="4397441"/>
            <a:ext cx="282992" cy="292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6"/>
          <p:cNvCxnSpPr/>
          <p:nvPr/>
        </p:nvCxnSpPr>
        <p:spPr>
          <a:xfrm>
            <a:off x="1953892" y="4110101"/>
            <a:ext cx="297521" cy="2873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6"/>
          <p:cNvCxnSpPr/>
          <p:nvPr/>
        </p:nvCxnSpPr>
        <p:spPr>
          <a:xfrm flipH="1">
            <a:off x="1657701" y="4112230"/>
            <a:ext cx="301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6"/>
          <p:cNvCxnSpPr/>
          <p:nvPr/>
        </p:nvCxnSpPr>
        <p:spPr>
          <a:xfrm flipH="1" flipV="1">
            <a:off x="1343749" y="3812636"/>
            <a:ext cx="313952" cy="2853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26"/>
          <p:cNvCxnSpPr/>
          <p:nvPr/>
        </p:nvCxnSpPr>
        <p:spPr>
          <a:xfrm flipH="1">
            <a:off x="1346753" y="3515218"/>
            <a:ext cx="322076" cy="2974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6"/>
          <p:cNvCxnSpPr/>
          <p:nvPr/>
        </p:nvCxnSpPr>
        <p:spPr>
          <a:xfrm>
            <a:off x="1655164" y="3517347"/>
            <a:ext cx="304238" cy="13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6"/>
          <p:cNvCxnSpPr/>
          <p:nvPr/>
        </p:nvCxnSpPr>
        <p:spPr>
          <a:xfrm flipH="1">
            <a:off x="1963825" y="2628841"/>
            <a:ext cx="892646" cy="886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6"/>
          <p:cNvCxnSpPr/>
          <p:nvPr/>
        </p:nvCxnSpPr>
        <p:spPr>
          <a:xfrm>
            <a:off x="2856471" y="2626712"/>
            <a:ext cx="563895" cy="21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 flipH="1">
            <a:off x="5022470" y="3227786"/>
            <a:ext cx="903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5" y="308536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5" y="335398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64" y="4546372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Connector 26"/>
          <p:cNvCxnSpPr/>
          <p:nvPr/>
        </p:nvCxnSpPr>
        <p:spPr>
          <a:xfrm>
            <a:off x="6193968" y="3522838"/>
            <a:ext cx="3596" cy="5899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73" y="3682877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45" y="2512330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Straight Connector 26"/>
          <p:cNvCxnSpPr/>
          <p:nvPr/>
        </p:nvCxnSpPr>
        <p:spPr>
          <a:xfrm flipV="1">
            <a:off x="5925763" y="4105152"/>
            <a:ext cx="271998" cy="3097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5" y="4549481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Connector 26"/>
          <p:cNvCxnSpPr/>
          <p:nvPr/>
        </p:nvCxnSpPr>
        <p:spPr>
          <a:xfrm flipH="1" flipV="1">
            <a:off x="5932192" y="4406173"/>
            <a:ext cx="281918" cy="284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26"/>
          <p:cNvCxnSpPr/>
          <p:nvPr/>
        </p:nvCxnSpPr>
        <p:spPr>
          <a:xfrm flipH="1">
            <a:off x="6201658" y="4690439"/>
            <a:ext cx="290582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26"/>
          <p:cNvCxnSpPr/>
          <p:nvPr/>
        </p:nvCxnSpPr>
        <p:spPr>
          <a:xfrm flipH="1">
            <a:off x="6785153" y="2645589"/>
            <a:ext cx="1097" cy="1769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26"/>
          <p:cNvCxnSpPr/>
          <p:nvPr/>
        </p:nvCxnSpPr>
        <p:spPr>
          <a:xfrm flipH="1">
            <a:off x="4735044" y="3230879"/>
            <a:ext cx="283960" cy="2843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26"/>
          <p:cNvCxnSpPr/>
          <p:nvPr/>
        </p:nvCxnSpPr>
        <p:spPr>
          <a:xfrm>
            <a:off x="5923617" y="3227786"/>
            <a:ext cx="268008" cy="290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26"/>
          <p:cNvCxnSpPr/>
          <p:nvPr/>
        </p:nvCxnSpPr>
        <p:spPr>
          <a:xfrm flipH="1">
            <a:off x="6492241" y="4406173"/>
            <a:ext cx="301879" cy="284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Picture 32" descr="table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18" y="2465395"/>
            <a:ext cx="2606675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0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78" y="357634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9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10" y="359087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63" y="3283562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10" y="356923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3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82" y="3000723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63" y="299262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5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47" y="3576348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48" y="3590875"/>
            <a:ext cx="23495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4" descr="D:\Software\APK\TEST\Chess Free_1.63\res\drawable\w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48" y="4790468"/>
            <a:ext cx="252095" cy="25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05"/>
          <p:cNvSpPr txBox="1"/>
          <p:nvPr/>
        </p:nvSpPr>
        <p:spPr>
          <a:xfrm>
            <a:off x="1602304" y="5169267"/>
            <a:ext cx="231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hay </a:t>
            </a:r>
            <a:r>
              <a:rPr lang="en-US" sz="1200" dirty="0" err="1" smtClean="0"/>
              <a:t>camino</a:t>
            </a:r>
            <a:r>
              <a:rPr lang="en-US" sz="1200" dirty="0" smtClean="0"/>
              <a:t>. Long </a:t>
            </a:r>
            <a:r>
              <a:rPr lang="en-US" sz="1200" dirty="0" smtClean="0"/>
              <a:t>0. Para </a:t>
            </a:r>
            <a:r>
              <a:rPr lang="en-US" sz="1200" dirty="0" err="1" smtClean="0"/>
              <a:t>probar</a:t>
            </a:r>
            <a:r>
              <a:rPr lang="en-US" sz="1200" dirty="0" smtClean="0"/>
              <a:t> timeout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57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34bdd7-a026-4b3d-8933-0c59e32f4ea4">
      <Value>138</Value>
    </TaxCatchAll>
    <Complejidad xmlns="4399e47b-e75e-4eff-b4fd-18b9d397b0ea">Media</Complejidad>
    <TaxKeywordTaxHTField xmlns="c434bdd7-a026-4b3d-8933-0c59e32f4e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Recursividad</TermName>
          <TermId xmlns="http://schemas.microsoft.com/office/infopath/2007/PartnerControls">4e97ce13-7140-4481-aa41-282a8e8cd070</TermId>
        </TermInfo>
      </Terms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D9C9B94CAABE42A841D0D75D2DF9F9" ma:contentTypeVersion="1" ma:contentTypeDescription="Crear nuevo documento." ma:contentTypeScope="" ma:versionID="b82aa4f7770a2435553bedc009a1572d">
  <xsd:schema xmlns:xsd="http://www.w3.org/2001/XMLSchema" xmlns:xs="http://www.w3.org/2001/XMLSchema" xmlns:p="http://schemas.microsoft.com/office/2006/metadata/properties" xmlns:ns2="c434bdd7-a026-4b3d-8933-0c59e32f4ea4" xmlns:ns3="4399e47b-e75e-4eff-b4fd-18b9d397b0ea" targetNamespace="http://schemas.microsoft.com/office/2006/metadata/properties" ma:root="true" ma:fieldsID="1d6d131952df54983677f989d2ea2b04" ns2:_="" ns3:_="">
    <xsd:import namespace="c434bdd7-a026-4b3d-8933-0c59e32f4ea4"/>
    <xsd:import namespace="4399e47b-e75e-4eff-b4fd-18b9d397b0ea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Complejidad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4bdd7-a026-4b3d-8933-0c59e32f4ea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ma:taxonomy="true" ma:internalName="TaxKeywordTaxHTField" ma:taxonomyFieldName="Palabras_x0020_clave_x0020_de_x0020_empresa" ma:displayName="Temas" ma:readOnly="false" ma:fieldId="{23f27201-bee3-471e-b2e7-b64fd8b7ca38}" ma:taxonomyMulti="true" ma:sspId="2d99362a-dc6b-4a7e-b480-32ae0680154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66afcf3-fefa-4f8d-af1e-e7b5c1bb80bb}" ma:internalName="TaxCatchAll" ma:showField="CatchAllData" ma:web="712059bd-bde3-4802-8202-127e8b2ef4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66afcf3-fefa-4f8d-af1e-e7b5c1bb80bb}" ma:internalName="TaxCatchAllLabel" ma:readOnly="true" ma:showField="CatchAllDataLabel" ma:web="712059bd-bde3-4802-8202-127e8b2ef4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9e47b-e75e-4eff-b4fd-18b9d397b0ea" elementFormDefault="qualified">
    <xsd:import namespace="http://schemas.microsoft.com/office/2006/documentManagement/types"/>
    <xsd:import namespace="http://schemas.microsoft.com/office/infopath/2007/PartnerControls"/>
    <xsd:element name="Complejidad" ma:index="12" ma:displayName="Complejidad" ma:default="Media" ma:format="Dropdown" ma:internalName="Complejidad">
      <xsd:simpleType>
        <xsd:restriction base="dms:Choice">
          <xsd:enumeration value="Alta"/>
          <xsd:enumeration value="Media"/>
          <xsd:enumeration value="Baja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6062F2-E2F3-49E3-9709-7AB35C5FCA07}">
  <ds:schemaRefs>
    <ds:schemaRef ds:uri="http://schemas.microsoft.com/office/2006/metadata/properties"/>
    <ds:schemaRef ds:uri="http://schemas.microsoft.com/office/infopath/2007/PartnerControls"/>
    <ds:schemaRef ds:uri="c434bdd7-a026-4b3d-8933-0c59e32f4ea4"/>
    <ds:schemaRef ds:uri="4399e47b-e75e-4eff-b4fd-18b9d397b0ea"/>
  </ds:schemaRefs>
</ds:datastoreItem>
</file>

<file path=customXml/itemProps2.xml><?xml version="1.0" encoding="utf-8"?>
<ds:datastoreItem xmlns:ds="http://schemas.openxmlformats.org/officeDocument/2006/customXml" ds:itemID="{B23B675B-6BB7-4447-A1BC-84F6DE759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4bdd7-a026-4b3d-8933-0c59e32f4ea4"/>
    <ds:schemaRef ds:uri="4399e47b-e75e-4eff-b4fd-18b9d397b0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801368-46F7-462E-8125-89C9D90EB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242</Words>
  <Application>Microsoft Office PowerPoint</Application>
  <PresentationFormat>Panorámica</PresentationFormat>
  <Paragraphs>24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Camino Seguro del Rey</vt:lpstr>
      <vt:lpstr>Indicaciones para la evaluación</vt:lpstr>
      <vt:lpstr>Casos de ejemplo en el documento</vt:lpstr>
      <vt:lpstr>Casos de prueba para el evaluador</vt:lpstr>
      <vt:lpstr>Casos de prueba para el evaluador</vt:lpstr>
      <vt:lpstr>Casos de prueba para el evaluador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Camino seguro para el rey (casos de prueba)</dc:title>
  <dc:creator>Lester Sánchez</dc:creator>
  <cp:keywords>Recursividad</cp:keywords>
  <cp:lastModifiedBy>Gisi</cp:lastModifiedBy>
  <cp:revision>58</cp:revision>
  <dcterms:created xsi:type="dcterms:W3CDTF">2014-01-29T13:32:26Z</dcterms:created>
  <dcterms:modified xsi:type="dcterms:W3CDTF">2014-02-12T22:24:03Z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0x01010090D9C9B94CAABE42A841D0D75D2DF9F9</vt:lpwstr>
  </property>
  <property fmtid="{D5CDD505-2E9C-101B-9397-08002B2CF9AE}" pid="3" name="Palabras clave de empresa">
    <vt:lpwstr>138;#Recursividad|4e97ce13-7140-4481-aa41-282a8e8cd070</vt:lpwstr>
  </property>
  <property fmtid="{D5CDD505-2E9C-101B-9397-08002B2CF9AE}" pid="4" name="Curso">
    <vt:lpwstr/>
  </property>
  <property fmtid="{D5CDD505-2E9C-101B-9397-08002B2CF9AE}" pid="5" name="WL_CursoAcademicoTaxHTField0">
    <vt:lpwstr/>
  </property>
  <property fmtid="{D5CDD505-2E9C-101B-9397-08002B2CF9AE}" pid="6" name="_docset_NoMedatataSyncRequired">
    <vt:lpwstr>False</vt:lpwstr>
  </property>
</Properties>
</file>