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9292"/>
    <a:srgbClr val="FF9300"/>
    <a:srgbClr val="D6D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howGuides="1">
      <p:cViewPr varScale="1">
        <p:scale>
          <a:sx n="112" d="100"/>
          <a:sy n="112" d="100"/>
        </p:scale>
        <p:origin x="48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29A20-0449-0B22-A27B-3B320CB7B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103B47-9D8C-589A-6151-1244565ED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8C2E8-F069-3BB9-2DB0-43D14C360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B081-44CE-5F48-8EA8-BBBC420C7601}" type="datetimeFigureOut">
              <a:rPr lang="en-FR" smtClean="0"/>
              <a:t>30/10/2023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519A8-43A1-891A-0384-6E1C9B65D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E6810-E42A-1DCA-6022-2EE82ECE4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FB1C-2445-FA42-90E3-1FC25332196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238754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50E36-5E29-E6C3-A502-11B92811D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8B9BFF-5EB6-407F-056B-A7F7DE31D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D8AF1-E526-1CC8-C77A-F7DEDE97C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B081-44CE-5F48-8EA8-BBBC420C7601}" type="datetimeFigureOut">
              <a:rPr lang="en-FR" smtClean="0"/>
              <a:t>30/10/2023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18B9D-67B9-FCA2-E8FC-FB61334F5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0AAC7-5658-E382-8F7B-B52DF4BC3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FB1C-2445-FA42-90E3-1FC25332196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578552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2C3E46-1811-341B-4E26-BC249C2C5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C6BE35-5601-5CEE-FFC0-83A913840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7D2EE-25E8-BAE5-BB24-6AA7F0BD3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B081-44CE-5F48-8EA8-BBBC420C7601}" type="datetimeFigureOut">
              <a:rPr lang="en-FR" smtClean="0"/>
              <a:t>30/10/2023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63CC6-D605-5EA8-F1E6-74A81C728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4616C-441B-F251-B550-45092D1C4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FB1C-2445-FA42-90E3-1FC25332196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91995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C2ACD-4D12-3785-5836-AC7EBF01F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D2A49-EDDE-C7BE-2768-A9CBAFCDC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2436C-93E8-F52C-EECD-59E30B81A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B081-44CE-5F48-8EA8-BBBC420C7601}" type="datetimeFigureOut">
              <a:rPr lang="en-FR" smtClean="0"/>
              <a:t>30/10/2023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17104-AA50-9E78-3400-CB5860007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3AEFB-DA64-0880-E8DA-AB1E6F02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FB1C-2445-FA42-90E3-1FC25332196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560233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31489-9B7D-AFB6-B9A6-9264708C8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359D1-7FD6-A156-0862-BBDF39AFE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E2749-6D38-5293-BE45-65FCD9FEF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B081-44CE-5F48-8EA8-BBBC420C7601}" type="datetimeFigureOut">
              <a:rPr lang="en-FR" smtClean="0"/>
              <a:t>30/10/2023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7BC84-F2CC-CA9E-C018-0B3521296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75F36-1119-81F7-81F9-73747B1D0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FB1C-2445-FA42-90E3-1FC25332196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53542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7D088-05AF-39DD-A12F-5B2D195AE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1728C-9555-94F9-07A8-F007840CBB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7D9B9-DE68-B934-1CA6-92F893919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CEA419-6CF1-170D-14CB-EE4DE3B36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B081-44CE-5F48-8EA8-BBBC420C7601}" type="datetimeFigureOut">
              <a:rPr lang="en-FR" smtClean="0"/>
              <a:t>30/10/2023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2D503-084B-A1BC-7326-AC7E00361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025D1-9953-3431-182B-10F8A3B68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FB1C-2445-FA42-90E3-1FC25332196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099928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B480B-90F0-FC4B-E2B7-99A470D82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53FD0-B99C-B5A7-3495-EB45AA790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804D8D-96E7-AC3C-60EF-426342CE0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5DED77-C599-6E1C-55D3-7E07413299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E0632F-6915-C13D-B4EB-F77C3961B8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38806A-712C-485A-2433-E9C8F72D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B081-44CE-5F48-8EA8-BBBC420C7601}" type="datetimeFigureOut">
              <a:rPr lang="en-FR" smtClean="0"/>
              <a:t>30/10/2023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496888-89CD-EBA8-C125-9BEAA1F63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84426D-AE1A-FC52-2517-E13D0181C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FB1C-2445-FA42-90E3-1FC25332196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04761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B9B69-6FF5-9D12-98E7-9C036E70D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E4A88B-A2C0-92CC-D6F7-E4A3FC52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B081-44CE-5F48-8EA8-BBBC420C7601}" type="datetimeFigureOut">
              <a:rPr lang="en-FR" smtClean="0"/>
              <a:t>30/10/2023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F394E8-C435-0C00-96E8-8BA1A5929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CA5F1-4947-CD22-2BCC-403894085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FB1C-2445-FA42-90E3-1FC25332196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137264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153997-45F5-B632-64DD-4529DDBCC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B081-44CE-5F48-8EA8-BBBC420C7601}" type="datetimeFigureOut">
              <a:rPr lang="en-FR" smtClean="0"/>
              <a:t>30/10/2023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568E98-7727-372F-F73E-4A5BCF15C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1B81C-7463-DEDF-3C4A-96868B81C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FB1C-2445-FA42-90E3-1FC25332196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520791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C1E1B-A1F0-EEF7-5CC9-079CAE12C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47C5B-FA24-394A-F56A-781995CAA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CCF6D-1728-3DDD-8680-9DCD39F6B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9B0E6-2995-A9A6-DF19-916E759FB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B081-44CE-5F48-8EA8-BBBC420C7601}" type="datetimeFigureOut">
              <a:rPr lang="en-FR" smtClean="0"/>
              <a:t>30/10/2023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A43E2-3CCA-F5CA-FB4C-B0E9E58B4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7D20C0-49C9-E514-9CC7-F0E9103A2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FB1C-2445-FA42-90E3-1FC25332196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077119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90AF2-5780-F472-64FB-BE5EFDC81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CECED9-4D82-02B8-EE1A-779A93511A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B18F3-D0CD-50DC-7795-CFA75BF71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50BED-8302-2910-6D34-9992A3C5C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B081-44CE-5F48-8EA8-BBBC420C7601}" type="datetimeFigureOut">
              <a:rPr lang="en-FR" smtClean="0"/>
              <a:t>30/10/2023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19546-A657-A8BD-4198-0EFF64042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C23DB-E8A5-76BA-C944-B3C3A89BF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FB1C-2445-FA42-90E3-1FC25332196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731309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79005C-6A97-3C8D-0D31-4F3A5B9D6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833B1-9CB5-493B-187A-9FDA85820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7800E-590C-9E1B-DD0D-3D63DA50B1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2B081-44CE-5F48-8EA8-BBBC420C7601}" type="datetimeFigureOut">
              <a:rPr lang="en-FR" smtClean="0"/>
              <a:t>30/10/2023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0860D-FF24-3172-12BD-F3FDD5EEAD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DAE7A-9604-64FB-D318-FD9CCDCA50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2FB1C-2445-FA42-90E3-1FC25332196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681782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Relationship Id="rId6" Type="http://schemas.microsoft.com/office/2017/06/relationships/model3d" Target="../media/model3d3.glb"/><Relationship Id="rId5" Type="http://schemas.openxmlformats.org/officeDocument/2006/relationships/image" Target="../media/image2.png"/><Relationship Id="rId10" Type="http://schemas.openxmlformats.org/officeDocument/2006/relationships/image" Target="../media/image5.png"/><Relationship Id="rId4" Type="http://schemas.microsoft.com/office/2017/06/relationships/model3d" Target="../media/model3d2.glb"/><Relationship Id="rId9" Type="http://schemas.microsoft.com/office/2017/06/relationships/model3d" Target="../media/model3d4.glb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microsoft.com/office/2017/06/relationships/model3d" Target="../media/model3d3.glb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microsoft.com/office/2017/06/relationships/model3d" Target="../media/model3d4.glb"/><Relationship Id="rId4" Type="http://schemas.microsoft.com/office/2017/06/relationships/model3d" Target="../media/model3d2.glb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17/06/relationships/model3d" Target="../media/model3d3.glb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5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microsoft.com/office/2017/06/relationships/model3d" Target="../media/model3d4.glb"/><Relationship Id="rId5" Type="http://schemas.openxmlformats.org/officeDocument/2006/relationships/image" Target="../media/image2.png"/><Relationship Id="rId10" Type="http://schemas.openxmlformats.org/officeDocument/2006/relationships/image" Target="../media/image4.png"/><Relationship Id="rId4" Type="http://schemas.microsoft.com/office/2017/06/relationships/model3d" Target="../media/model3d2.glb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microsoft.com/office/2017/06/relationships/model3d" Target="../media/model3d4.glb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4.png"/><Relationship Id="rId5" Type="http://schemas.openxmlformats.org/officeDocument/2006/relationships/image" Target="../media/image2.png"/><Relationship Id="rId10" Type="http://schemas.openxmlformats.org/officeDocument/2006/relationships/image" Target="../media/image3.png"/><Relationship Id="rId4" Type="http://schemas.microsoft.com/office/2017/06/relationships/model3d" Target="../media/model3d2.glb"/><Relationship Id="rId9" Type="http://schemas.microsoft.com/office/2017/06/relationships/model3d" Target="../media/model3d3.glb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" name="3D Model 2" descr="Sphere">
                <a:extLst>
                  <a:ext uri="{FF2B5EF4-FFF2-40B4-BE49-F238E27FC236}">
                    <a16:creationId xmlns:a16="http://schemas.microsoft.com/office/drawing/2014/main" id="{84B43BFB-8D3F-0ADA-9997-93C5EA8A626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516223914"/>
                  </p:ext>
                </p:extLst>
              </p:nvPr>
            </p:nvGraphicFramePr>
            <p:xfrm>
              <a:off x="4748904" y="3611111"/>
              <a:ext cx="1344761" cy="130701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344761" cy="130701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3072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" name="3D Model 2" descr="Sphere">
                <a:extLst>
                  <a:ext uri="{FF2B5EF4-FFF2-40B4-BE49-F238E27FC236}">
                    <a16:creationId xmlns:a16="http://schemas.microsoft.com/office/drawing/2014/main" id="{84B43BFB-8D3F-0ADA-9997-93C5EA8A626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48904" y="3611111"/>
                <a:ext cx="1344761" cy="1307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3D Model 3" descr="Dark Grey Sphere">
                <a:extLst>
                  <a:ext uri="{FF2B5EF4-FFF2-40B4-BE49-F238E27FC236}">
                    <a16:creationId xmlns:a16="http://schemas.microsoft.com/office/drawing/2014/main" id="{713B7E43-4F3F-B274-57A0-8DB0D8244DC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00829828"/>
                  </p:ext>
                </p:extLst>
              </p:nvPr>
            </p:nvGraphicFramePr>
            <p:xfrm>
              <a:off x="5091538" y="1935159"/>
              <a:ext cx="1344761" cy="1307011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1344761" cy="130701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23072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 Model 3" descr="Dark Grey Sphere">
                <a:extLst>
                  <a:ext uri="{FF2B5EF4-FFF2-40B4-BE49-F238E27FC236}">
                    <a16:creationId xmlns:a16="http://schemas.microsoft.com/office/drawing/2014/main" id="{713B7E43-4F3F-B274-57A0-8DB0D8244DC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91538" y="1935159"/>
                <a:ext cx="1344761" cy="1307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" name="3D Model 5" descr="Sphere">
                <a:extLst>
                  <a:ext uri="{FF2B5EF4-FFF2-40B4-BE49-F238E27FC236}">
                    <a16:creationId xmlns:a16="http://schemas.microsoft.com/office/drawing/2014/main" id="{01FC3AE7-2DE7-907D-59FE-DF19127CCF9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92902056"/>
                  </p:ext>
                </p:extLst>
              </p:nvPr>
            </p:nvGraphicFramePr>
            <p:xfrm>
              <a:off x="4063636" y="5169401"/>
              <a:ext cx="1344761" cy="130701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344761" cy="130701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3072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" name="3D Model 5" descr="Sphere">
                <a:extLst>
                  <a:ext uri="{FF2B5EF4-FFF2-40B4-BE49-F238E27FC236}">
                    <a16:creationId xmlns:a16="http://schemas.microsoft.com/office/drawing/2014/main" id="{01FC3AE7-2DE7-907D-59FE-DF19127CCF9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63636" y="5169401"/>
                <a:ext cx="1344761" cy="1307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3D Model 6" descr="Dark Grey Sphere">
                <a:extLst>
                  <a:ext uri="{FF2B5EF4-FFF2-40B4-BE49-F238E27FC236}">
                    <a16:creationId xmlns:a16="http://schemas.microsoft.com/office/drawing/2014/main" id="{254E3424-6F34-DB8E-FF50-9A324AE77AE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561338223"/>
                  </p:ext>
                </p:extLst>
              </p:nvPr>
            </p:nvGraphicFramePr>
            <p:xfrm>
              <a:off x="4406270" y="381588"/>
              <a:ext cx="1344761" cy="1307011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1344761" cy="130701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23072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3D Model 6" descr="Dark Grey Sphere">
                <a:extLst>
                  <a:ext uri="{FF2B5EF4-FFF2-40B4-BE49-F238E27FC236}">
                    <a16:creationId xmlns:a16="http://schemas.microsoft.com/office/drawing/2014/main" id="{254E3424-6F34-DB8E-FF50-9A324AE77AE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06270" y="381588"/>
                <a:ext cx="1344761" cy="1307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" name="3D Model 7" descr="Sphere">
                <a:extLst>
                  <a:ext uri="{FF2B5EF4-FFF2-40B4-BE49-F238E27FC236}">
                    <a16:creationId xmlns:a16="http://schemas.microsoft.com/office/drawing/2014/main" id="{B14C52A6-FC2E-8AAF-9DD3-3F260AEDF84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85938500"/>
                  </p:ext>
                </p:extLst>
              </p:nvPr>
            </p:nvGraphicFramePr>
            <p:xfrm>
              <a:off x="6119440" y="3611111"/>
              <a:ext cx="1344761" cy="130701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344761" cy="130701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3072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" name="3D Model 7" descr="Sphere">
                <a:extLst>
                  <a:ext uri="{FF2B5EF4-FFF2-40B4-BE49-F238E27FC236}">
                    <a16:creationId xmlns:a16="http://schemas.microsoft.com/office/drawing/2014/main" id="{B14C52A6-FC2E-8AAF-9DD3-3F260AEDF84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19440" y="3611111"/>
                <a:ext cx="1344761" cy="1307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9" name="3D Model 8" descr="Dark Grey Sphere">
                <a:extLst>
                  <a:ext uri="{FF2B5EF4-FFF2-40B4-BE49-F238E27FC236}">
                    <a16:creationId xmlns:a16="http://schemas.microsoft.com/office/drawing/2014/main" id="{1E337FA5-830B-A5E4-36CD-82B92523260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961457816"/>
                  </p:ext>
                </p:extLst>
              </p:nvPr>
            </p:nvGraphicFramePr>
            <p:xfrm>
              <a:off x="6462074" y="1935159"/>
              <a:ext cx="1344761" cy="1307011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1344761" cy="130701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23072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9" name="3D Model 8" descr="Dark Grey Sphere">
                <a:extLst>
                  <a:ext uri="{FF2B5EF4-FFF2-40B4-BE49-F238E27FC236}">
                    <a16:creationId xmlns:a16="http://schemas.microsoft.com/office/drawing/2014/main" id="{1E337FA5-830B-A5E4-36CD-82B9252326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62074" y="1935159"/>
                <a:ext cx="1344761" cy="1307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0" name="3D Model 9" descr="Sphere">
                <a:extLst>
                  <a:ext uri="{FF2B5EF4-FFF2-40B4-BE49-F238E27FC236}">
                    <a16:creationId xmlns:a16="http://schemas.microsoft.com/office/drawing/2014/main" id="{2F8A797E-BC96-77A6-099F-D8DE51E63F8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938790784"/>
                  </p:ext>
                </p:extLst>
              </p:nvPr>
            </p:nvGraphicFramePr>
            <p:xfrm>
              <a:off x="5434172" y="5169401"/>
              <a:ext cx="1344761" cy="130701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344761" cy="130701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3072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0" name="3D Model 9" descr="Sphere">
                <a:extLst>
                  <a:ext uri="{FF2B5EF4-FFF2-40B4-BE49-F238E27FC236}">
                    <a16:creationId xmlns:a16="http://schemas.microsoft.com/office/drawing/2014/main" id="{2F8A797E-BC96-77A6-099F-D8DE51E63F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34172" y="5169401"/>
                <a:ext cx="1344761" cy="1307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1" name="3D Model 10" descr="Dark Grey Sphere">
                <a:extLst>
                  <a:ext uri="{FF2B5EF4-FFF2-40B4-BE49-F238E27FC236}">
                    <a16:creationId xmlns:a16="http://schemas.microsoft.com/office/drawing/2014/main" id="{B5668D5E-36C5-DE47-0009-74193AB1CF6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838374070"/>
                  </p:ext>
                </p:extLst>
              </p:nvPr>
            </p:nvGraphicFramePr>
            <p:xfrm>
              <a:off x="5776806" y="381588"/>
              <a:ext cx="1344761" cy="1307011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1344761" cy="130701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23072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1" name="3D Model 10" descr="Dark Grey Sphere">
                <a:extLst>
                  <a:ext uri="{FF2B5EF4-FFF2-40B4-BE49-F238E27FC236}">
                    <a16:creationId xmlns:a16="http://schemas.microsoft.com/office/drawing/2014/main" id="{B5668D5E-36C5-DE47-0009-74193AB1CF6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76806" y="381588"/>
                <a:ext cx="1344761" cy="1307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2" name="3D Model 11" descr="Sphere">
                <a:extLst>
                  <a:ext uri="{FF2B5EF4-FFF2-40B4-BE49-F238E27FC236}">
                    <a16:creationId xmlns:a16="http://schemas.microsoft.com/office/drawing/2014/main" id="{1C2AE8EC-927E-EA49-EB9D-9763969C6F0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027269485"/>
                  </p:ext>
                </p:extLst>
              </p:nvPr>
            </p:nvGraphicFramePr>
            <p:xfrm>
              <a:off x="7489976" y="3611111"/>
              <a:ext cx="1344761" cy="130701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344761" cy="130701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3072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2" name="3D Model 11" descr="Sphere">
                <a:extLst>
                  <a:ext uri="{FF2B5EF4-FFF2-40B4-BE49-F238E27FC236}">
                    <a16:creationId xmlns:a16="http://schemas.microsoft.com/office/drawing/2014/main" id="{1C2AE8EC-927E-EA49-EB9D-9763969C6F0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89976" y="3611111"/>
                <a:ext cx="1344761" cy="1307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3" name="3D Model 12" descr="Dark Grey Sphere">
                <a:extLst>
                  <a:ext uri="{FF2B5EF4-FFF2-40B4-BE49-F238E27FC236}">
                    <a16:creationId xmlns:a16="http://schemas.microsoft.com/office/drawing/2014/main" id="{82675DA0-FFCF-12A9-DEC4-8EF4660AA96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837946382"/>
                  </p:ext>
                </p:extLst>
              </p:nvPr>
            </p:nvGraphicFramePr>
            <p:xfrm>
              <a:off x="7832610" y="1935159"/>
              <a:ext cx="1344761" cy="1307011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1344761" cy="130701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23072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3" name="3D Model 12" descr="Dark Grey Sphere">
                <a:extLst>
                  <a:ext uri="{FF2B5EF4-FFF2-40B4-BE49-F238E27FC236}">
                    <a16:creationId xmlns:a16="http://schemas.microsoft.com/office/drawing/2014/main" id="{82675DA0-FFCF-12A9-DEC4-8EF4660AA96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32610" y="1935159"/>
                <a:ext cx="1344761" cy="1307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4" name="3D Model 13" descr="Sphere">
                <a:extLst>
                  <a:ext uri="{FF2B5EF4-FFF2-40B4-BE49-F238E27FC236}">
                    <a16:creationId xmlns:a16="http://schemas.microsoft.com/office/drawing/2014/main" id="{B8E9E5AF-8CD6-DF92-8C1D-E0688C17E74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882980135"/>
                  </p:ext>
                </p:extLst>
              </p:nvPr>
            </p:nvGraphicFramePr>
            <p:xfrm>
              <a:off x="6804708" y="5169401"/>
              <a:ext cx="1344761" cy="130701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344761" cy="130701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3072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4" name="3D Model 13" descr="Sphere">
                <a:extLst>
                  <a:ext uri="{FF2B5EF4-FFF2-40B4-BE49-F238E27FC236}">
                    <a16:creationId xmlns:a16="http://schemas.microsoft.com/office/drawing/2014/main" id="{B8E9E5AF-8CD6-DF92-8C1D-E0688C17E74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04708" y="5169401"/>
                <a:ext cx="1344761" cy="1307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5" name="3D Model 14" descr="Dark Grey Sphere">
                <a:extLst>
                  <a:ext uri="{FF2B5EF4-FFF2-40B4-BE49-F238E27FC236}">
                    <a16:creationId xmlns:a16="http://schemas.microsoft.com/office/drawing/2014/main" id="{B1EFA5D5-E421-7E79-A131-BD327BBEAB5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702894545"/>
                  </p:ext>
                </p:extLst>
              </p:nvPr>
            </p:nvGraphicFramePr>
            <p:xfrm>
              <a:off x="7147342" y="381588"/>
              <a:ext cx="1344761" cy="1307011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1344761" cy="130701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23072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5" name="3D Model 14" descr="Dark Grey Sphere">
                <a:extLst>
                  <a:ext uri="{FF2B5EF4-FFF2-40B4-BE49-F238E27FC236}">
                    <a16:creationId xmlns:a16="http://schemas.microsoft.com/office/drawing/2014/main" id="{B1EFA5D5-E421-7E79-A131-BD327BBEAB5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47342" y="381588"/>
                <a:ext cx="1344761" cy="1307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6" name="3D Model 15" descr="Sphere">
                <a:extLst>
                  <a:ext uri="{FF2B5EF4-FFF2-40B4-BE49-F238E27FC236}">
                    <a16:creationId xmlns:a16="http://schemas.microsoft.com/office/drawing/2014/main" id="{D2C594B2-8A31-9050-7440-84732894CF2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212214054"/>
                  </p:ext>
                </p:extLst>
              </p:nvPr>
            </p:nvGraphicFramePr>
            <p:xfrm>
              <a:off x="8860512" y="3611111"/>
              <a:ext cx="1344761" cy="130701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344761" cy="130701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3072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6" name="3D Model 15" descr="Sphere">
                <a:extLst>
                  <a:ext uri="{FF2B5EF4-FFF2-40B4-BE49-F238E27FC236}">
                    <a16:creationId xmlns:a16="http://schemas.microsoft.com/office/drawing/2014/main" id="{D2C594B2-8A31-9050-7440-84732894CF2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60512" y="3611111"/>
                <a:ext cx="1344761" cy="1307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7" name="3D Model 16" descr="Dark Grey Sphere">
                <a:extLst>
                  <a:ext uri="{FF2B5EF4-FFF2-40B4-BE49-F238E27FC236}">
                    <a16:creationId xmlns:a16="http://schemas.microsoft.com/office/drawing/2014/main" id="{CDC56F12-48F9-C96F-5B4E-CEF786A5FD3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931854142"/>
                  </p:ext>
                </p:extLst>
              </p:nvPr>
            </p:nvGraphicFramePr>
            <p:xfrm>
              <a:off x="9203146" y="1935159"/>
              <a:ext cx="1344761" cy="1307011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1344761" cy="130701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23072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7" name="3D Model 16" descr="Dark Grey Sphere">
                <a:extLst>
                  <a:ext uri="{FF2B5EF4-FFF2-40B4-BE49-F238E27FC236}">
                    <a16:creationId xmlns:a16="http://schemas.microsoft.com/office/drawing/2014/main" id="{CDC56F12-48F9-C96F-5B4E-CEF786A5FD3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03146" y="1935159"/>
                <a:ext cx="1344761" cy="1307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8" name="3D Model 17" descr="Sphere">
                <a:extLst>
                  <a:ext uri="{FF2B5EF4-FFF2-40B4-BE49-F238E27FC236}">
                    <a16:creationId xmlns:a16="http://schemas.microsoft.com/office/drawing/2014/main" id="{952D5EBD-2659-3850-3058-EB0CE67B5F8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14275416"/>
                  </p:ext>
                </p:extLst>
              </p:nvPr>
            </p:nvGraphicFramePr>
            <p:xfrm>
              <a:off x="8175244" y="5169401"/>
              <a:ext cx="1344761" cy="130701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344761" cy="130701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3072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8" name="3D Model 17" descr="Sphere">
                <a:extLst>
                  <a:ext uri="{FF2B5EF4-FFF2-40B4-BE49-F238E27FC236}">
                    <a16:creationId xmlns:a16="http://schemas.microsoft.com/office/drawing/2014/main" id="{952D5EBD-2659-3850-3058-EB0CE67B5F8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75244" y="5169401"/>
                <a:ext cx="1344761" cy="1307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9" name="3D Model 18" descr="Dark Grey Sphere">
                <a:extLst>
                  <a:ext uri="{FF2B5EF4-FFF2-40B4-BE49-F238E27FC236}">
                    <a16:creationId xmlns:a16="http://schemas.microsoft.com/office/drawing/2014/main" id="{B0C3D198-9F7B-1958-B813-81839F63508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50206027"/>
                  </p:ext>
                </p:extLst>
              </p:nvPr>
            </p:nvGraphicFramePr>
            <p:xfrm>
              <a:off x="8517878" y="381588"/>
              <a:ext cx="1344761" cy="1307011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1344761" cy="130701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23072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9" name="3D Model 18" descr="Dark Grey Sphere">
                <a:extLst>
                  <a:ext uri="{FF2B5EF4-FFF2-40B4-BE49-F238E27FC236}">
                    <a16:creationId xmlns:a16="http://schemas.microsoft.com/office/drawing/2014/main" id="{B0C3D198-9F7B-1958-B813-81839F63508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17878" y="381588"/>
                <a:ext cx="1344761" cy="1307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0" name="3D Model 19" descr="Sphere">
                <a:extLst>
                  <a:ext uri="{FF2B5EF4-FFF2-40B4-BE49-F238E27FC236}">
                    <a16:creationId xmlns:a16="http://schemas.microsoft.com/office/drawing/2014/main" id="{2538EA31-7851-2DB0-7A90-53EE3D98AD5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015839936"/>
                  </p:ext>
                </p:extLst>
              </p:nvPr>
            </p:nvGraphicFramePr>
            <p:xfrm>
              <a:off x="10231048" y="3611111"/>
              <a:ext cx="1344761" cy="130701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344761" cy="130701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3072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0" name="3D Model 19" descr="Sphere">
                <a:extLst>
                  <a:ext uri="{FF2B5EF4-FFF2-40B4-BE49-F238E27FC236}">
                    <a16:creationId xmlns:a16="http://schemas.microsoft.com/office/drawing/2014/main" id="{2538EA31-7851-2DB0-7A90-53EE3D98AD5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31048" y="3611111"/>
                <a:ext cx="1344761" cy="1307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1" name="3D Model 20" descr="Dark Grey Sphere">
                <a:extLst>
                  <a:ext uri="{FF2B5EF4-FFF2-40B4-BE49-F238E27FC236}">
                    <a16:creationId xmlns:a16="http://schemas.microsoft.com/office/drawing/2014/main" id="{72CCE89D-CC9E-DA1D-5584-9795C66FBAD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58500372"/>
                  </p:ext>
                </p:extLst>
              </p:nvPr>
            </p:nvGraphicFramePr>
            <p:xfrm>
              <a:off x="10573682" y="1935159"/>
              <a:ext cx="1344761" cy="1307011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1344761" cy="130701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23072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1" name="3D Model 20" descr="Dark Grey Sphere">
                <a:extLst>
                  <a:ext uri="{FF2B5EF4-FFF2-40B4-BE49-F238E27FC236}">
                    <a16:creationId xmlns:a16="http://schemas.microsoft.com/office/drawing/2014/main" id="{72CCE89D-CC9E-DA1D-5584-9795C66FBAD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73682" y="1935159"/>
                <a:ext cx="1344761" cy="1307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2" name="3D Model 21" descr="Sphere">
                <a:extLst>
                  <a:ext uri="{FF2B5EF4-FFF2-40B4-BE49-F238E27FC236}">
                    <a16:creationId xmlns:a16="http://schemas.microsoft.com/office/drawing/2014/main" id="{08904806-75C2-3CC1-0F43-2073625B043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29415468"/>
                  </p:ext>
                </p:extLst>
              </p:nvPr>
            </p:nvGraphicFramePr>
            <p:xfrm>
              <a:off x="9545780" y="5169401"/>
              <a:ext cx="1344761" cy="130701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344761" cy="130701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3072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2" name="3D Model 21" descr="Sphere">
                <a:extLst>
                  <a:ext uri="{FF2B5EF4-FFF2-40B4-BE49-F238E27FC236}">
                    <a16:creationId xmlns:a16="http://schemas.microsoft.com/office/drawing/2014/main" id="{08904806-75C2-3CC1-0F43-2073625B043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45780" y="5169401"/>
                <a:ext cx="1344761" cy="1307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3" name="3D Model 22" descr="Dark Grey Sphere">
                <a:extLst>
                  <a:ext uri="{FF2B5EF4-FFF2-40B4-BE49-F238E27FC236}">
                    <a16:creationId xmlns:a16="http://schemas.microsoft.com/office/drawing/2014/main" id="{2E49BA80-6BD9-69BD-957A-37193A7AE2B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943585486"/>
                  </p:ext>
                </p:extLst>
              </p:nvPr>
            </p:nvGraphicFramePr>
            <p:xfrm>
              <a:off x="9888414" y="381588"/>
              <a:ext cx="1344761" cy="1307011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1344761" cy="130701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23072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3" name="3D Model 22" descr="Dark Grey Sphere">
                <a:extLst>
                  <a:ext uri="{FF2B5EF4-FFF2-40B4-BE49-F238E27FC236}">
                    <a16:creationId xmlns:a16="http://schemas.microsoft.com/office/drawing/2014/main" id="{2E49BA80-6BD9-69BD-957A-37193A7AE2B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88414" y="381588"/>
                <a:ext cx="1344761" cy="1307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" name="3D Model 4" descr="Light Grey Sphere">
                <a:extLst>
                  <a:ext uri="{FF2B5EF4-FFF2-40B4-BE49-F238E27FC236}">
                    <a16:creationId xmlns:a16="http://schemas.microsoft.com/office/drawing/2014/main" id="{3C7A1CB4-5BB1-77A5-5598-86C31767F6B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752112195"/>
                  </p:ext>
                </p:extLst>
              </p:nvPr>
            </p:nvGraphicFramePr>
            <p:xfrm>
              <a:off x="9750603" y="3084614"/>
              <a:ext cx="867130" cy="870471"/>
            </p:xfrm>
            <a:graphic>
              <a:graphicData uri="http://schemas.microsoft.com/office/drawing/2017/model3d">
                <am3d:model3d r:embed="rId6">
                  <am3d:spPr>
                    <a:xfrm>
                      <a:off x="0" y="0"/>
                      <a:ext cx="867130" cy="87047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153075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" name="3D Model 4" descr="Light Grey Sphere">
                <a:extLst>
                  <a:ext uri="{FF2B5EF4-FFF2-40B4-BE49-F238E27FC236}">
                    <a16:creationId xmlns:a16="http://schemas.microsoft.com/office/drawing/2014/main" id="{3C7A1CB4-5BB1-77A5-5598-86C31767F6B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50603" y="3084614"/>
                <a:ext cx="867130" cy="8704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4" name="3D Model 23" descr="Sphere">
                <a:extLst>
                  <a:ext uri="{FF2B5EF4-FFF2-40B4-BE49-F238E27FC236}">
                    <a16:creationId xmlns:a16="http://schemas.microsoft.com/office/drawing/2014/main" id="{7D73EA5A-B9DB-1D4F-E669-FA9BAFF7798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26936787"/>
                  </p:ext>
                </p:extLst>
              </p:nvPr>
            </p:nvGraphicFramePr>
            <p:xfrm>
              <a:off x="10916316" y="5164682"/>
              <a:ext cx="1307012" cy="130701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307012" cy="1307012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8"/>
                  </am3d:raster>
                  <am3d:objViewport viewportSz="230727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4" name="3D Model 23" descr="Sphere">
                <a:extLst>
                  <a:ext uri="{FF2B5EF4-FFF2-40B4-BE49-F238E27FC236}">
                    <a16:creationId xmlns:a16="http://schemas.microsoft.com/office/drawing/2014/main" id="{7D73EA5A-B9DB-1D4F-E669-FA9BAFF779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916316" y="5164682"/>
                <a:ext cx="1307012" cy="13070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5" name="3D Model 24" descr="Dark Grey Sphere">
                <a:extLst>
                  <a:ext uri="{FF2B5EF4-FFF2-40B4-BE49-F238E27FC236}">
                    <a16:creationId xmlns:a16="http://schemas.microsoft.com/office/drawing/2014/main" id="{0A506F86-1CA5-DBBF-81C3-F4B2CBBF77B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785752325"/>
                  </p:ext>
                </p:extLst>
              </p:nvPr>
            </p:nvGraphicFramePr>
            <p:xfrm>
              <a:off x="2350466" y="1935159"/>
              <a:ext cx="1344761" cy="1307011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1344761" cy="130701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23072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5" name="3D Model 24" descr="Dark Grey Sphere">
                <a:extLst>
                  <a:ext uri="{FF2B5EF4-FFF2-40B4-BE49-F238E27FC236}">
                    <a16:creationId xmlns:a16="http://schemas.microsoft.com/office/drawing/2014/main" id="{0A506F86-1CA5-DBBF-81C3-F4B2CBBF77B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50466" y="1935159"/>
                <a:ext cx="1344761" cy="1307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6" name="3D Model 25" descr="Dark Grey Sphere">
                <a:extLst>
                  <a:ext uri="{FF2B5EF4-FFF2-40B4-BE49-F238E27FC236}">
                    <a16:creationId xmlns:a16="http://schemas.microsoft.com/office/drawing/2014/main" id="{44ECC975-DCCE-B453-E3F7-BC134A73C23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030668637"/>
                  </p:ext>
                </p:extLst>
              </p:nvPr>
            </p:nvGraphicFramePr>
            <p:xfrm>
              <a:off x="3721002" y="1935159"/>
              <a:ext cx="1344761" cy="1307011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1344761" cy="130701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23072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6" name="3D Model 25" descr="Dark Grey Sphere">
                <a:extLst>
                  <a:ext uri="{FF2B5EF4-FFF2-40B4-BE49-F238E27FC236}">
                    <a16:creationId xmlns:a16="http://schemas.microsoft.com/office/drawing/2014/main" id="{44ECC975-DCCE-B453-E3F7-BC134A73C23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21002" y="1935159"/>
                <a:ext cx="1344761" cy="1307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7" name="3D Model 26" descr="Dark Grey Sphere">
                <a:extLst>
                  <a:ext uri="{FF2B5EF4-FFF2-40B4-BE49-F238E27FC236}">
                    <a16:creationId xmlns:a16="http://schemas.microsoft.com/office/drawing/2014/main" id="{F5DB3734-EFD6-88E9-FEED-C4FF2BB9731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68959587"/>
                  </p:ext>
                </p:extLst>
              </p:nvPr>
            </p:nvGraphicFramePr>
            <p:xfrm>
              <a:off x="3035734" y="381588"/>
              <a:ext cx="1344761" cy="1307011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1344761" cy="130701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23072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7" name="3D Model 26" descr="Dark Grey Sphere">
                <a:extLst>
                  <a:ext uri="{FF2B5EF4-FFF2-40B4-BE49-F238E27FC236}">
                    <a16:creationId xmlns:a16="http://schemas.microsoft.com/office/drawing/2014/main" id="{F5DB3734-EFD6-88E9-FEED-C4FF2BB9731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35734" y="381588"/>
                <a:ext cx="1344761" cy="1307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8" name="3D Model 27" descr="Sphere">
                <a:extLst>
                  <a:ext uri="{FF2B5EF4-FFF2-40B4-BE49-F238E27FC236}">
                    <a16:creationId xmlns:a16="http://schemas.microsoft.com/office/drawing/2014/main" id="{6A233C56-4322-987F-475E-BAD267244DA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025773191"/>
                  </p:ext>
                </p:extLst>
              </p:nvPr>
            </p:nvGraphicFramePr>
            <p:xfrm>
              <a:off x="2007832" y="3611111"/>
              <a:ext cx="1344761" cy="130701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344761" cy="130701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3072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8" name="3D Model 27" descr="Sphere">
                <a:extLst>
                  <a:ext uri="{FF2B5EF4-FFF2-40B4-BE49-F238E27FC236}">
                    <a16:creationId xmlns:a16="http://schemas.microsoft.com/office/drawing/2014/main" id="{6A233C56-4322-987F-475E-BAD267244DA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07832" y="3611111"/>
                <a:ext cx="1344761" cy="1307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9" name="3D Model 28" descr="Sphere">
                <a:extLst>
                  <a:ext uri="{FF2B5EF4-FFF2-40B4-BE49-F238E27FC236}">
                    <a16:creationId xmlns:a16="http://schemas.microsoft.com/office/drawing/2014/main" id="{5E37EE5F-BF16-E2CE-4E13-8BEA8B65489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29009350"/>
                  </p:ext>
                </p:extLst>
              </p:nvPr>
            </p:nvGraphicFramePr>
            <p:xfrm>
              <a:off x="3378368" y="3611111"/>
              <a:ext cx="1344761" cy="130701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344761" cy="130701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3072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9" name="3D Model 28" descr="Sphere">
                <a:extLst>
                  <a:ext uri="{FF2B5EF4-FFF2-40B4-BE49-F238E27FC236}">
                    <a16:creationId xmlns:a16="http://schemas.microsoft.com/office/drawing/2014/main" id="{5E37EE5F-BF16-E2CE-4E13-8BEA8B6548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78368" y="3611111"/>
                <a:ext cx="1344761" cy="1307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0" name="3D Model 29" descr="Sphere">
                <a:extLst>
                  <a:ext uri="{FF2B5EF4-FFF2-40B4-BE49-F238E27FC236}">
                    <a16:creationId xmlns:a16="http://schemas.microsoft.com/office/drawing/2014/main" id="{6FC137F1-458F-C84F-50BB-8C167D9BB40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8784185"/>
                  </p:ext>
                </p:extLst>
              </p:nvPr>
            </p:nvGraphicFramePr>
            <p:xfrm>
              <a:off x="2693100" y="5169401"/>
              <a:ext cx="1344761" cy="130701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344761" cy="130701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3072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0" name="3D Model 29" descr="Sphere">
                <a:extLst>
                  <a:ext uri="{FF2B5EF4-FFF2-40B4-BE49-F238E27FC236}">
                    <a16:creationId xmlns:a16="http://schemas.microsoft.com/office/drawing/2014/main" id="{6FC137F1-458F-C84F-50BB-8C167D9BB40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93100" y="5169401"/>
                <a:ext cx="1344761" cy="1307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1" name="3D Model 30" descr="Dark Grey Sphere">
                <a:extLst>
                  <a:ext uri="{FF2B5EF4-FFF2-40B4-BE49-F238E27FC236}">
                    <a16:creationId xmlns:a16="http://schemas.microsoft.com/office/drawing/2014/main" id="{0FC66B9B-2C98-C118-8C43-B9DFC154740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325994270"/>
                  </p:ext>
                </p:extLst>
              </p:nvPr>
            </p:nvGraphicFramePr>
            <p:xfrm>
              <a:off x="1665198" y="381588"/>
              <a:ext cx="1344761" cy="1307011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1344761" cy="130701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23072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1" name="3D Model 30" descr="Dark Grey Sphere">
                <a:extLst>
                  <a:ext uri="{FF2B5EF4-FFF2-40B4-BE49-F238E27FC236}">
                    <a16:creationId xmlns:a16="http://schemas.microsoft.com/office/drawing/2014/main" id="{0FC66B9B-2C98-C118-8C43-B9DFC154740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65198" y="381588"/>
                <a:ext cx="1344761" cy="1307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" name="3D Model 1" descr="Red Sphere">
                <a:extLst>
                  <a:ext uri="{FF2B5EF4-FFF2-40B4-BE49-F238E27FC236}">
                    <a16:creationId xmlns:a16="http://schemas.microsoft.com/office/drawing/2014/main" id="{0A8D7C87-8C28-85A9-DDE4-F89933F29C5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875934568"/>
                  </p:ext>
                </p:extLst>
              </p:nvPr>
            </p:nvGraphicFramePr>
            <p:xfrm>
              <a:off x="172185" y="3006282"/>
              <a:ext cx="926851" cy="845435"/>
            </p:xfrm>
            <a:graphic>
              <a:graphicData uri="http://schemas.microsoft.com/office/drawing/2017/model3d">
                <am3d:model3d r:embed="rId9">
                  <am3d:spPr>
                    <a:xfrm>
                      <a:off x="0" y="0"/>
                      <a:ext cx="926851" cy="845435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10"/>
                  </am3d:raster>
                  <am3d:objViewport viewportSz="149245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" name="3D Model 1" descr="Red Sphere">
                <a:extLst>
                  <a:ext uri="{FF2B5EF4-FFF2-40B4-BE49-F238E27FC236}">
                    <a16:creationId xmlns:a16="http://schemas.microsoft.com/office/drawing/2014/main" id="{0A8D7C87-8C28-85A9-DDE4-F89933F29C5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72185" y="3006282"/>
                <a:ext cx="926851" cy="8454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2" name="3D Model 31" descr="Light Grey Sphere">
                <a:extLst>
                  <a:ext uri="{FF2B5EF4-FFF2-40B4-BE49-F238E27FC236}">
                    <a16:creationId xmlns:a16="http://schemas.microsoft.com/office/drawing/2014/main" id="{D34EE484-A853-36AA-F302-3AB3BFB3A43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805663406"/>
                  </p:ext>
                </p:extLst>
              </p:nvPr>
            </p:nvGraphicFramePr>
            <p:xfrm>
              <a:off x="6358256" y="4729446"/>
              <a:ext cx="867130" cy="870471"/>
            </p:xfrm>
            <a:graphic>
              <a:graphicData uri="http://schemas.microsoft.com/office/drawing/2017/model3d">
                <am3d:model3d r:embed="rId6">
                  <am3d:spPr>
                    <a:xfrm>
                      <a:off x="0" y="0"/>
                      <a:ext cx="867130" cy="87047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153075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2" name="3D Model 31" descr="Light Grey Sphere">
                <a:extLst>
                  <a:ext uri="{FF2B5EF4-FFF2-40B4-BE49-F238E27FC236}">
                    <a16:creationId xmlns:a16="http://schemas.microsoft.com/office/drawing/2014/main" id="{D34EE484-A853-36AA-F302-3AB3BFB3A43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58256" y="4729446"/>
                <a:ext cx="867130" cy="8704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3" name="3D Model 32" descr="Light Grey Sphere">
                <a:extLst>
                  <a:ext uri="{FF2B5EF4-FFF2-40B4-BE49-F238E27FC236}">
                    <a16:creationId xmlns:a16="http://schemas.microsoft.com/office/drawing/2014/main" id="{1CE26900-45BA-1AA0-E05B-45463B6CD7B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473871371"/>
                  </p:ext>
                </p:extLst>
              </p:nvPr>
            </p:nvGraphicFramePr>
            <p:xfrm>
              <a:off x="5393288" y="1187069"/>
              <a:ext cx="867130" cy="870471"/>
            </p:xfrm>
            <a:graphic>
              <a:graphicData uri="http://schemas.microsoft.com/office/drawing/2017/model3d">
                <am3d:model3d r:embed="rId6">
                  <am3d:spPr>
                    <a:xfrm>
                      <a:off x="0" y="0"/>
                      <a:ext cx="867130" cy="87047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153075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3" name="3D Model 32" descr="Light Grey Sphere">
                <a:extLst>
                  <a:ext uri="{FF2B5EF4-FFF2-40B4-BE49-F238E27FC236}">
                    <a16:creationId xmlns:a16="http://schemas.microsoft.com/office/drawing/2014/main" id="{1CE26900-45BA-1AA0-E05B-45463B6CD7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93288" y="1187069"/>
                <a:ext cx="867130" cy="8704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8907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" name="3D Model 2" descr="Sphere">
                <a:extLst>
                  <a:ext uri="{FF2B5EF4-FFF2-40B4-BE49-F238E27FC236}">
                    <a16:creationId xmlns:a16="http://schemas.microsoft.com/office/drawing/2014/main" id="{84B43BFB-8D3F-0ADA-9997-93C5EA8A626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643254713"/>
                  </p:ext>
                </p:extLst>
              </p:nvPr>
            </p:nvGraphicFramePr>
            <p:xfrm>
              <a:off x="4862772" y="3428999"/>
              <a:ext cx="1344761" cy="130701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344761" cy="130701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3072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" name="3D Model 2" descr="Sphere">
                <a:extLst>
                  <a:ext uri="{FF2B5EF4-FFF2-40B4-BE49-F238E27FC236}">
                    <a16:creationId xmlns:a16="http://schemas.microsoft.com/office/drawing/2014/main" id="{84B43BFB-8D3F-0ADA-9997-93C5EA8A626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62772" y="3428999"/>
                <a:ext cx="1344761" cy="1307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3D Model 3" descr="Dark Grey Sphere">
                <a:extLst>
                  <a:ext uri="{FF2B5EF4-FFF2-40B4-BE49-F238E27FC236}">
                    <a16:creationId xmlns:a16="http://schemas.microsoft.com/office/drawing/2014/main" id="{713B7E43-4F3F-B274-57A0-8DB0D8244DC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142463295"/>
                  </p:ext>
                </p:extLst>
              </p:nvPr>
            </p:nvGraphicFramePr>
            <p:xfrm>
              <a:off x="5184891" y="2007516"/>
              <a:ext cx="1344761" cy="1307011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1344761" cy="130701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23072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 Model 3" descr="Dark Grey Sphere">
                <a:extLst>
                  <a:ext uri="{FF2B5EF4-FFF2-40B4-BE49-F238E27FC236}">
                    <a16:creationId xmlns:a16="http://schemas.microsoft.com/office/drawing/2014/main" id="{713B7E43-4F3F-B274-57A0-8DB0D8244DC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84891" y="2007516"/>
                <a:ext cx="1344761" cy="1307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" name="3D Model 5" descr="Sphere">
                <a:extLst>
                  <a:ext uri="{FF2B5EF4-FFF2-40B4-BE49-F238E27FC236}">
                    <a16:creationId xmlns:a16="http://schemas.microsoft.com/office/drawing/2014/main" id="{01FC3AE7-2DE7-907D-59FE-DF19127CCF9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422590891"/>
                  </p:ext>
                </p:extLst>
              </p:nvPr>
            </p:nvGraphicFramePr>
            <p:xfrm>
              <a:off x="3799046" y="5000696"/>
              <a:ext cx="1344761" cy="130701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344761" cy="130701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3072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" name="3D Model 5" descr="Sphere">
                <a:extLst>
                  <a:ext uri="{FF2B5EF4-FFF2-40B4-BE49-F238E27FC236}">
                    <a16:creationId xmlns:a16="http://schemas.microsoft.com/office/drawing/2014/main" id="{01FC3AE7-2DE7-907D-59FE-DF19127CCF9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9046" y="5000696"/>
                <a:ext cx="1344761" cy="1307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3D Model 6" descr="Dark Grey Sphere">
                <a:extLst>
                  <a:ext uri="{FF2B5EF4-FFF2-40B4-BE49-F238E27FC236}">
                    <a16:creationId xmlns:a16="http://schemas.microsoft.com/office/drawing/2014/main" id="{254E3424-6F34-DB8E-FF50-9A324AE77AE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284070849"/>
                  </p:ext>
                </p:extLst>
              </p:nvPr>
            </p:nvGraphicFramePr>
            <p:xfrm>
              <a:off x="4520845" y="24608"/>
              <a:ext cx="1344761" cy="1307011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1344761" cy="130701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23072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3D Model 6" descr="Dark Grey Sphere">
                <a:extLst>
                  <a:ext uri="{FF2B5EF4-FFF2-40B4-BE49-F238E27FC236}">
                    <a16:creationId xmlns:a16="http://schemas.microsoft.com/office/drawing/2014/main" id="{254E3424-6F34-DB8E-FF50-9A324AE77AE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20845" y="24608"/>
                <a:ext cx="1344761" cy="1307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" name="3D Model 7" descr="Sphere">
                <a:extLst>
                  <a:ext uri="{FF2B5EF4-FFF2-40B4-BE49-F238E27FC236}">
                    <a16:creationId xmlns:a16="http://schemas.microsoft.com/office/drawing/2014/main" id="{B14C52A6-FC2E-8AAF-9DD3-3F260AEDF84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503122096"/>
                  </p:ext>
                </p:extLst>
              </p:nvPr>
            </p:nvGraphicFramePr>
            <p:xfrm>
              <a:off x="6310385" y="3601681"/>
              <a:ext cx="1344761" cy="130701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344761" cy="130701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3072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" name="3D Model 7" descr="Sphere">
                <a:extLst>
                  <a:ext uri="{FF2B5EF4-FFF2-40B4-BE49-F238E27FC236}">
                    <a16:creationId xmlns:a16="http://schemas.microsoft.com/office/drawing/2014/main" id="{B14C52A6-FC2E-8AAF-9DD3-3F260AEDF84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10385" y="3601681"/>
                <a:ext cx="1344761" cy="1307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9" name="3D Model 8" descr="Dark Grey Sphere">
                <a:extLst>
                  <a:ext uri="{FF2B5EF4-FFF2-40B4-BE49-F238E27FC236}">
                    <a16:creationId xmlns:a16="http://schemas.microsoft.com/office/drawing/2014/main" id="{1E337FA5-830B-A5E4-36CD-82B92523260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00034554"/>
                  </p:ext>
                </p:extLst>
              </p:nvPr>
            </p:nvGraphicFramePr>
            <p:xfrm>
              <a:off x="6449581" y="2328740"/>
              <a:ext cx="1343798" cy="1343798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1343798" cy="134379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661304" ay="-189554" az="-99393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230727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9" name="3D Model 8" descr="Dark Grey Sphere">
                <a:extLst>
                  <a:ext uri="{FF2B5EF4-FFF2-40B4-BE49-F238E27FC236}">
                    <a16:creationId xmlns:a16="http://schemas.microsoft.com/office/drawing/2014/main" id="{1E337FA5-830B-A5E4-36CD-82B9252326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49581" y="2328740"/>
                <a:ext cx="1343798" cy="13437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0" name="3D Model 9" descr="Sphere">
                <a:extLst>
                  <a:ext uri="{FF2B5EF4-FFF2-40B4-BE49-F238E27FC236}">
                    <a16:creationId xmlns:a16="http://schemas.microsoft.com/office/drawing/2014/main" id="{2F8A797E-BC96-77A6-099F-D8DE51E63F8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193756111"/>
                  </p:ext>
                </p:extLst>
              </p:nvPr>
            </p:nvGraphicFramePr>
            <p:xfrm>
              <a:off x="5248435" y="4981898"/>
              <a:ext cx="1344761" cy="130701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344761" cy="130701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3072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0" name="3D Model 9" descr="Sphere">
                <a:extLst>
                  <a:ext uri="{FF2B5EF4-FFF2-40B4-BE49-F238E27FC236}">
                    <a16:creationId xmlns:a16="http://schemas.microsoft.com/office/drawing/2014/main" id="{2F8A797E-BC96-77A6-099F-D8DE51E63F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48435" y="4981898"/>
                <a:ext cx="1344761" cy="1307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1" name="3D Model 10" descr="Dark Grey Sphere">
                <a:extLst>
                  <a:ext uri="{FF2B5EF4-FFF2-40B4-BE49-F238E27FC236}">
                    <a16:creationId xmlns:a16="http://schemas.microsoft.com/office/drawing/2014/main" id="{B5668D5E-36C5-DE47-0009-74193AB1CF6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164337141"/>
                  </p:ext>
                </p:extLst>
              </p:nvPr>
            </p:nvGraphicFramePr>
            <p:xfrm>
              <a:off x="5833999" y="514080"/>
              <a:ext cx="1344761" cy="1307011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1344761" cy="130701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23072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1" name="3D Model 10" descr="Dark Grey Sphere">
                <a:extLst>
                  <a:ext uri="{FF2B5EF4-FFF2-40B4-BE49-F238E27FC236}">
                    <a16:creationId xmlns:a16="http://schemas.microsoft.com/office/drawing/2014/main" id="{B5668D5E-36C5-DE47-0009-74193AB1CF6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33999" y="514080"/>
                <a:ext cx="1344761" cy="1307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2" name="3D Model 11" descr="Sphere">
                <a:extLst>
                  <a:ext uri="{FF2B5EF4-FFF2-40B4-BE49-F238E27FC236}">
                    <a16:creationId xmlns:a16="http://schemas.microsoft.com/office/drawing/2014/main" id="{1C2AE8EC-927E-EA49-EB9D-9763969C6F0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091979657"/>
                  </p:ext>
                </p:extLst>
              </p:nvPr>
            </p:nvGraphicFramePr>
            <p:xfrm>
              <a:off x="7692166" y="3899782"/>
              <a:ext cx="1344761" cy="130701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344761" cy="130701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3072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2" name="3D Model 11" descr="Sphere">
                <a:extLst>
                  <a:ext uri="{FF2B5EF4-FFF2-40B4-BE49-F238E27FC236}">
                    <a16:creationId xmlns:a16="http://schemas.microsoft.com/office/drawing/2014/main" id="{1C2AE8EC-927E-EA49-EB9D-9763969C6F0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92166" y="3899782"/>
                <a:ext cx="1344761" cy="1307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3" name="3D Model 12" descr="Dark Grey Sphere">
                <a:extLst>
                  <a:ext uri="{FF2B5EF4-FFF2-40B4-BE49-F238E27FC236}">
                    <a16:creationId xmlns:a16="http://schemas.microsoft.com/office/drawing/2014/main" id="{82675DA0-FFCF-12A9-DEC4-8EF4660AA96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045695313"/>
                  </p:ext>
                </p:extLst>
              </p:nvPr>
            </p:nvGraphicFramePr>
            <p:xfrm>
              <a:off x="7557195" y="1531842"/>
              <a:ext cx="1344761" cy="1307011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1344761" cy="130701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23072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3" name="3D Model 12" descr="Dark Grey Sphere">
                <a:extLst>
                  <a:ext uri="{FF2B5EF4-FFF2-40B4-BE49-F238E27FC236}">
                    <a16:creationId xmlns:a16="http://schemas.microsoft.com/office/drawing/2014/main" id="{82675DA0-FFCF-12A9-DEC4-8EF4660AA96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57195" y="1531842"/>
                <a:ext cx="1344761" cy="1307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4" name="3D Model 13" descr="Sphere">
                <a:extLst>
                  <a:ext uri="{FF2B5EF4-FFF2-40B4-BE49-F238E27FC236}">
                    <a16:creationId xmlns:a16="http://schemas.microsoft.com/office/drawing/2014/main" id="{B8E9E5AF-8CD6-DF92-8C1D-E0688C17E74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65742447"/>
                  </p:ext>
                </p:extLst>
              </p:nvPr>
            </p:nvGraphicFramePr>
            <p:xfrm>
              <a:off x="6804708" y="5553858"/>
              <a:ext cx="1344761" cy="130701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344761" cy="130701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3072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4" name="3D Model 13" descr="Sphere">
                <a:extLst>
                  <a:ext uri="{FF2B5EF4-FFF2-40B4-BE49-F238E27FC236}">
                    <a16:creationId xmlns:a16="http://schemas.microsoft.com/office/drawing/2014/main" id="{B8E9E5AF-8CD6-DF92-8C1D-E0688C17E74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04708" y="5553858"/>
                <a:ext cx="1344761" cy="1307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5" name="3D Model 14" descr="Dark Grey Sphere">
                <a:extLst>
                  <a:ext uri="{FF2B5EF4-FFF2-40B4-BE49-F238E27FC236}">
                    <a16:creationId xmlns:a16="http://schemas.microsoft.com/office/drawing/2014/main" id="{B1EFA5D5-E421-7E79-A131-BD327BBEAB5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940885345"/>
                  </p:ext>
                </p:extLst>
              </p:nvPr>
            </p:nvGraphicFramePr>
            <p:xfrm>
              <a:off x="7671156" y="130309"/>
              <a:ext cx="1344761" cy="1307011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1344761" cy="130701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23072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5" name="3D Model 14" descr="Dark Grey Sphere">
                <a:extLst>
                  <a:ext uri="{FF2B5EF4-FFF2-40B4-BE49-F238E27FC236}">
                    <a16:creationId xmlns:a16="http://schemas.microsoft.com/office/drawing/2014/main" id="{B1EFA5D5-E421-7E79-A131-BD327BBEAB5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71156" y="130309"/>
                <a:ext cx="1344761" cy="1307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6" name="3D Model 15" descr="Sphere">
                <a:extLst>
                  <a:ext uri="{FF2B5EF4-FFF2-40B4-BE49-F238E27FC236}">
                    <a16:creationId xmlns:a16="http://schemas.microsoft.com/office/drawing/2014/main" id="{D2C594B2-8A31-9050-7440-84732894CF2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838202714"/>
                  </p:ext>
                </p:extLst>
              </p:nvPr>
            </p:nvGraphicFramePr>
            <p:xfrm>
              <a:off x="9039817" y="3689982"/>
              <a:ext cx="1344761" cy="130701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344761" cy="130701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3072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6" name="3D Model 15" descr="Sphere">
                <a:extLst>
                  <a:ext uri="{FF2B5EF4-FFF2-40B4-BE49-F238E27FC236}">
                    <a16:creationId xmlns:a16="http://schemas.microsoft.com/office/drawing/2014/main" id="{D2C594B2-8A31-9050-7440-84732894CF2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39817" y="3689982"/>
                <a:ext cx="1344761" cy="1307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7" name="3D Model 16" descr="Dark Grey Sphere">
                <a:extLst>
                  <a:ext uri="{FF2B5EF4-FFF2-40B4-BE49-F238E27FC236}">
                    <a16:creationId xmlns:a16="http://schemas.microsoft.com/office/drawing/2014/main" id="{CDC56F12-48F9-C96F-5B4E-CEF786A5FD3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915134020"/>
                  </p:ext>
                </p:extLst>
              </p:nvPr>
            </p:nvGraphicFramePr>
            <p:xfrm>
              <a:off x="9057106" y="2140089"/>
              <a:ext cx="1344761" cy="1307011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1344761" cy="130701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23072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7" name="3D Model 16" descr="Dark Grey Sphere">
                <a:extLst>
                  <a:ext uri="{FF2B5EF4-FFF2-40B4-BE49-F238E27FC236}">
                    <a16:creationId xmlns:a16="http://schemas.microsoft.com/office/drawing/2014/main" id="{CDC56F12-48F9-C96F-5B4E-CEF786A5FD3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57106" y="2140089"/>
                <a:ext cx="1344761" cy="1307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8" name="3D Model 17" descr="Sphere">
                <a:extLst>
                  <a:ext uri="{FF2B5EF4-FFF2-40B4-BE49-F238E27FC236}">
                    <a16:creationId xmlns:a16="http://schemas.microsoft.com/office/drawing/2014/main" id="{952D5EBD-2659-3850-3058-EB0CE67B5F8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429613459"/>
                  </p:ext>
                </p:extLst>
              </p:nvPr>
            </p:nvGraphicFramePr>
            <p:xfrm>
              <a:off x="8113269" y="5364480"/>
              <a:ext cx="1344761" cy="130701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344761" cy="130701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3072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8" name="3D Model 17" descr="Sphere">
                <a:extLst>
                  <a:ext uri="{FF2B5EF4-FFF2-40B4-BE49-F238E27FC236}">
                    <a16:creationId xmlns:a16="http://schemas.microsoft.com/office/drawing/2014/main" id="{952D5EBD-2659-3850-3058-EB0CE67B5F8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13269" y="5364480"/>
                <a:ext cx="1344761" cy="1307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9" name="3D Model 18" descr="Dark Grey Sphere">
                <a:extLst>
                  <a:ext uri="{FF2B5EF4-FFF2-40B4-BE49-F238E27FC236}">
                    <a16:creationId xmlns:a16="http://schemas.microsoft.com/office/drawing/2014/main" id="{B0C3D198-9F7B-1958-B813-81839F63508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674854462"/>
                  </p:ext>
                </p:extLst>
              </p:nvPr>
            </p:nvGraphicFramePr>
            <p:xfrm>
              <a:off x="9015917" y="243921"/>
              <a:ext cx="1344761" cy="1307011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1344761" cy="130701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23072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9" name="3D Model 18" descr="Dark Grey Sphere">
                <a:extLst>
                  <a:ext uri="{FF2B5EF4-FFF2-40B4-BE49-F238E27FC236}">
                    <a16:creationId xmlns:a16="http://schemas.microsoft.com/office/drawing/2014/main" id="{B0C3D198-9F7B-1958-B813-81839F63508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15917" y="243921"/>
                <a:ext cx="1344761" cy="1307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0" name="3D Model 19" descr="Sphere">
                <a:extLst>
                  <a:ext uri="{FF2B5EF4-FFF2-40B4-BE49-F238E27FC236}">
                    <a16:creationId xmlns:a16="http://schemas.microsoft.com/office/drawing/2014/main" id="{2538EA31-7851-2DB0-7A90-53EE3D98AD5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958154984"/>
                  </p:ext>
                </p:extLst>
              </p:nvPr>
            </p:nvGraphicFramePr>
            <p:xfrm>
              <a:off x="10443996" y="3636478"/>
              <a:ext cx="1344761" cy="130701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344761" cy="130701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3072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0" name="3D Model 19" descr="Sphere">
                <a:extLst>
                  <a:ext uri="{FF2B5EF4-FFF2-40B4-BE49-F238E27FC236}">
                    <a16:creationId xmlns:a16="http://schemas.microsoft.com/office/drawing/2014/main" id="{2538EA31-7851-2DB0-7A90-53EE3D98AD5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43996" y="3636478"/>
                <a:ext cx="1344761" cy="1307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1" name="3D Model 20" descr="Dark Grey Sphere">
                <a:extLst>
                  <a:ext uri="{FF2B5EF4-FFF2-40B4-BE49-F238E27FC236}">
                    <a16:creationId xmlns:a16="http://schemas.microsoft.com/office/drawing/2014/main" id="{72CCE89D-CC9E-DA1D-5584-9795C66FBAD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571489526"/>
                  </p:ext>
                </p:extLst>
              </p:nvPr>
            </p:nvGraphicFramePr>
            <p:xfrm>
              <a:off x="10553083" y="2187258"/>
              <a:ext cx="1344761" cy="1307011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1344761" cy="130701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23072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1" name="3D Model 20" descr="Dark Grey Sphere">
                <a:extLst>
                  <a:ext uri="{FF2B5EF4-FFF2-40B4-BE49-F238E27FC236}">
                    <a16:creationId xmlns:a16="http://schemas.microsoft.com/office/drawing/2014/main" id="{72CCE89D-CC9E-DA1D-5584-9795C66FBAD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53083" y="2187258"/>
                <a:ext cx="1344761" cy="1307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2" name="3D Model 21" descr="Sphere">
                <a:extLst>
                  <a:ext uri="{FF2B5EF4-FFF2-40B4-BE49-F238E27FC236}">
                    <a16:creationId xmlns:a16="http://schemas.microsoft.com/office/drawing/2014/main" id="{08904806-75C2-3CC1-0F43-2073625B043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87410277"/>
                  </p:ext>
                </p:extLst>
              </p:nvPr>
            </p:nvGraphicFramePr>
            <p:xfrm>
              <a:off x="9555168" y="4996993"/>
              <a:ext cx="1344761" cy="130701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344761" cy="130701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3072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2" name="3D Model 21" descr="Sphere">
                <a:extLst>
                  <a:ext uri="{FF2B5EF4-FFF2-40B4-BE49-F238E27FC236}">
                    <a16:creationId xmlns:a16="http://schemas.microsoft.com/office/drawing/2014/main" id="{08904806-75C2-3CC1-0F43-2073625B043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55168" y="4996993"/>
                <a:ext cx="1344761" cy="1307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3" name="3D Model 22" descr="Dark Grey Sphere">
                <a:extLst>
                  <a:ext uri="{FF2B5EF4-FFF2-40B4-BE49-F238E27FC236}">
                    <a16:creationId xmlns:a16="http://schemas.microsoft.com/office/drawing/2014/main" id="{2E49BA80-6BD9-69BD-957A-37193A7AE2B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845764019"/>
                  </p:ext>
                </p:extLst>
              </p:nvPr>
            </p:nvGraphicFramePr>
            <p:xfrm>
              <a:off x="10360678" y="765498"/>
              <a:ext cx="1344761" cy="1307011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1344761" cy="130701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23072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3" name="3D Model 22" descr="Dark Grey Sphere">
                <a:extLst>
                  <a:ext uri="{FF2B5EF4-FFF2-40B4-BE49-F238E27FC236}">
                    <a16:creationId xmlns:a16="http://schemas.microsoft.com/office/drawing/2014/main" id="{2E49BA80-6BD9-69BD-957A-37193A7AE2B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60678" y="765498"/>
                <a:ext cx="1344761" cy="1307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" name="3D Model 4" descr="Light Grey Sphere">
                <a:extLst>
                  <a:ext uri="{FF2B5EF4-FFF2-40B4-BE49-F238E27FC236}">
                    <a16:creationId xmlns:a16="http://schemas.microsoft.com/office/drawing/2014/main" id="{3C7A1CB4-5BB1-77A5-5598-86C31767F6B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974060158"/>
                  </p:ext>
                </p:extLst>
              </p:nvPr>
            </p:nvGraphicFramePr>
            <p:xfrm>
              <a:off x="8113269" y="2964646"/>
              <a:ext cx="867130" cy="870471"/>
            </p:xfrm>
            <a:graphic>
              <a:graphicData uri="http://schemas.microsoft.com/office/drawing/2017/model3d">
                <am3d:model3d r:embed="rId7">
                  <am3d:spPr>
                    <a:xfrm>
                      <a:off x="0" y="0"/>
                      <a:ext cx="867130" cy="87047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8"/>
                  </am3d:raster>
                  <am3d:objViewport viewportSz="153075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" name="3D Model 4" descr="Light Grey Sphere">
                <a:extLst>
                  <a:ext uri="{FF2B5EF4-FFF2-40B4-BE49-F238E27FC236}">
                    <a16:creationId xmlns:a16="http://schemas.microsoft.com/office/drawing/2014/main" id="{3C7A1CB4-5BB1-77A5-5598-86C31767F6B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13269" y="2964646"/>
                <a:ext cx="867130" cy="8704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4" name="3D Model 23" descr="Sphere">
                <a:extLst>
                  <a:ext uri="{FF2B5EF4-FFF2-40B4-BE49-F238E27FC236}">
                    <a16:creationId xmlns:a16="http://schemas.microsoft.com/office/drawing/2014/main" id="{7D73EA5A-B9DB-1D4F-E669-FA9BAFF7798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89004331"/>
                  </p:ext>
                </p:extLst>
              </p:nvPr>
            </p:nvGraphicFramePr>
            <p:xfrm>
              <a:off x="10884988" y="5550988"/>
              <a:ext cx="1307012" cy="130701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307012" cy="1307012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230727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4" name="3D Model 23" descr="Sphere">
                <a:extLst>
                  <a:ext uri="{FF2B5EF4-FFF2-40B4-BE49-F238E27FC236}">
                    <a16:creationId xmlns:a16="http://schemas.microsoft.com/office/drawing/2014/main" id="{7D73EA5A-B9DB-1D4F-E669-FA9BAFF779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884988" y="5550988"/>
                <a:ext cx="1307012" cy="13070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5" name="3D Model 24" descr="Dark Grey Sphere">
                <a:extLst>
                  <a:ext uri="{FF2B5EF4-FFF2-40B4-BE49-F238E27FC236}">
                    <a16:creationId xmlns:a16="http://schemas.microsoft.com/office/drawing/2014/main" id="{0A506F86-1CA5-DBBF-81C3-F4B2CBBF77B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489180493"/>
                  </p:ext>
                </p:extLst>
              </p:nvPr>
            </p:nvGraphicFramePr>
            <p:xfrm>
              <a:off x="2031587" y="1935158"/>
              <a:ext cx="1344761" cy="1307011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1344761" cy="130701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23072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5" name="3D Model 24" descr="Dark Grey Sphere">
                <a:extLst>
                  <a:ext uri="{FF2B5EF4-FFF2-40B4-BE49-F238E27FC236}">
                    <a16:creationId xmlns:a16="http://schemas.microsoft.com/office/drawing/2014/main" id="{0A506F86-1CA5-DBBF-81C3-F4B2CBBF77B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31587" y="1935158"/>
                <a:ext cx="1344761" cy="1307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6" name="3D Model 25" descr="Dark Grey Sphere">
                <a:extLst>
                  <a:ext uri="{FF2B5EF4-FFF2-40B4-BE49-F238E27FC236}">
                    <a16:creationId xmlns:a16="http://schemas.microsoft.com/office/drawing/2014/main" id="{44ECC975-DCCE-B453-E3F7-BC134A73C23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52487948"/>
                  </p:ext>
                </p:extLst>
              </p:nvPr>
            </p:nvGraphicFramePr>
            <p:xfrm>
              <a:off x="3417287" y="1870890"/>
              <a:ext cx="1344761" cy="1307011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1344761" cy="130701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23072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6" name="3D Model 25" descr="Dark Grey Sphere">
                <a:extLst>
                  <a:ext uri="{FF2B5EF4-FFF2-40B4-BE49-F238E27FC236}">
                    <a16:creationId xmlns:a16="http://schemas.microsoft.com/office/drawing/2014/main" id="{44ECC975-DCCE-B453-E3F7-BC134A73C23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17287" y="1870890"/>
                <a:ext cx="1344761" cy="1307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7" name="3D Model 26" descr="Dark Grey Sphere">
                <a:extLst>
                  <a:ext uri="{FF2B5EF4-FFF2-40B4-BE49-F238E27FC236}">
                    <a16:creationId xmlns:a16="http://schemas.microsoft.com/office/drawing/2014/main" id="{F5DB3734-EFD6-88E9-FEED-C4FF2BB9731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106064810"/>
                  </p:ext>
                </p:extLst>
              </p:nvPr>
            </p:nvGraphicFramePr>
            <p:xfrm>
              <a:off x="2856093" y="392244"/>
              <a:ext cx="1344761" cy="1307011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1344761" cy="130701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23072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7" name="3D Model 26" descr="Dark Grey Sphere">
                <a:extLst>
                  <a:ext uri="{FF2B5EF4-FFF2-40B4-BE49-F238E27FC236}">
                    <a16:creationId xmlns:a16="http://schemas.microsoft.com/office/drawing/2014/main" id="{F5DB3734-EFD6-88E9-FEED-C4FF2BB9731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56093" y="392244"/>
                <a:ext cx="1344761" cy="1307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8" name="3D Model 27" descr="Sphere">
                <a:extLst>
                  <a:ext uri="{FF2B5EF4-FFF2-40B4-BE49-F238E27FC236}">
                    <a16:creationId xmlns:a16="http://schemas.microsoft.com/office/drawing/2014/main" id="{6A233C56-4322-987F-475E-BAD267244DA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635048134"/>
                  </p:ext>
                </p:extLst>
              </p:nvPr>
            </p:nvGraphicFramePr>
            <p:xfrm>
              <a:off x="1756129" y="3736750"/>
              <a:ext cx="1344761" cy="130701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344761" cy="130701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3072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8" name="3D Model 27" descr="Sphere">
                <a:extLst>
                  <a:ext uri="{FF2B5EF4-FFF2-40B4-BE49-F238E27FC236}">
                    <a16:creationId xmlns:a16="http://schemas.microsoft.com/office/drawing/2014/main" id="{6A233C56-4322-987F-475E-BAD267244DA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56129" y="3736750"/>
                <a:ext cx="1344761" cy="1307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9" name="3D Model 28" descr="Sphere">
                <a:extLst>
                  <a:ext uri="{FF2B5EF4-FFF2-40B4-BE49-F238E27FC236}">
                    <a16:creationId xmlns:a16="http://schemas.microsoft.com/office/drawing/2014/main" id="{5E37EE5F-BF16-E2CE-4E13-8BEA8B65489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035025417"/>
                  </p:ext>
                </p:extLst>
              </p:nvPr>
            </p:nvGraphicFramePr>
            <p:xfrm>
              <a:off x="3399914" y="3349537"/>
              <a:ext cx="1344761" cy="130701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344761" cy="130701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3072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9" name="3D Model 28" descr="Sphere">
                <a:extLst>
                  <a:ext uri="{FF2B5EF4-FFF2-40B4-BE49-F238E27FC236}">
                    <a16:creationId xmlns:a16="http://schemas.microsoft.com/office/drawing/2014/main" id="{5E37EE5F-BF16-E2CE-4E13-8BEA8B6548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99914" y="3349537"/>
                <a:ext cx="1344761" cy="1307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0" name="3D Model 29" descr="Sphere">
                <a:extLst>
                  <a:ext uri="{FF2B5EF4-FFF2-40B4-BE49-F238E27FC236}">
                    <a16:creationId xmlns:a16="http://schemas.microsoft.com/office/drawing/2014/main" id="{6FC137F1-458F-C84F-50BB-8C167D9BB40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42123756"/>
                  </p:ext>
                </p:extLst>
              </p:nvPr>
            </p:nvGraphicFramePr>
            <p:xfrm>
              <a:off x="2363353" y="5412703"/>
              <a:ext cx="1344761" cy="130701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344761" cy="130701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3072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0" name="3D Model 29" descr="Sphere">
                <a:extLst>
                  <a:ext uri="{FF2B5EF4-FFF2-40B4-BE49-F238E27FC236}">
                    <a16:creationId xmlns:a16="http://schemas.microsoft.com/office/drawing/2014/main" id="{6FC137F1-458F-C84F-50BB-8C167D9BB40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3353" y="5412703"/>
                <a:ext cx="1344761" cy="1307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1" name="3D Model 30" descr="Dark Grey Sphere">
                <a:extLst>
                  <a:ext uri="{FF2B5EF4-FFF2-40B4-BE49-F238E27FC236}">
                    <a16:creationId xmlns:a16="http://schemas.microsoft.com/office/drawing/2014/main" id="{0FC66B9B-2C98-C118-8C43-B9DFC154740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165624829"/>
                  </p:ext>
                </p:extLst>
              </p:nvPr>
            </p:nvGraphicFramePr>
            <p:xfrm>
              <a:off x="1335451" y="74973"/>
              <a:ext cx="1344761" cy="1307011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1344761" cy="130701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23072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1" name="3D Model 30" descr="Dark Grey Sphere">
                <a:extLst>
                  <a:ext uri="{FF2B5EF4-FFF2-40B4-BE49-F238E27FC236}">
                    <a16:creationId xmlns:a16="http://schemas.microsoft.com/office/drawing/2014/main" id="{0FC66B9B-2C98-C118-8C43-B9DFC154740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35451" y="74973"/>
                <a:ext cx="1344761" cy="1307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" name="3D Model 1" descr="Red Sphere">
                <a:extLst>
                  <a:ext uri="{FF2B5EF4-FFF2-40B4-BE49-F238E27FC236}">
                    <a16:creationId xmlns:a16="http://schemas.microsoft.com/office/drawing/2014/main" id="{0A8D7C87-8C28-85A9-DDE4-F89933F29C5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38015791"/>
                  </p:ext>
                </p:extLst>
              </p:nvPr>
            </p:nvGraphicFramePr>
            <p:xfrm>
              <a:off x="947302" y="3006282"/>
              <a:ext cx="926851" cy="84543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926851" cy="845435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11"/>
                  </am3d:raster>
                  <am3d:objViewport viewportSz="149245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" name="3D Model 1" descr="Red Sphere">
                <a:extLst>
                  <a:ext uri="{FF2B5EF4-FFF2-40B4-BE49-F238E27FC236}">
                    <a16:creationId xmlns:a16="http://schemas.microsoft.com/office/drawing/2014/main" id="{0A8D7C87-8C28-85A9-DDE4-F89933F29C5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47302" y="3006282"/>
                <a:ext cx="926851" cy="8454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2" name="3D Model 31" descr="Light Grey Sphere">
                <a:extLst>
                  <a:ext uri="{FF2B5EF4-FFF2-40B4-BE49-F238E27FC236}">
                    <a16:creationId xmlns:a16="http://schemas.microsoft.com/office/drawing/2014/main" id="{D34EE484-A853-36AA-F302-3AB3BFB3A43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13697505"/>
                  </p:ext>
                </p:extLst>
              </p:nvPr>
            </p:nvGraphicFramePr>
            <p:xfrm>
              <a:off x="6514341" y="4865637"/>
              <a:ext cx="867130" cy="870471"/>
            </p:xfrm>
            <a:graphic>
              <a:graphicData uri="http://schemas.microsoft.com/office/drawing/2017/model3d">
                <am3d:model3d r:embed="rId7">
                  <am3d:spPr>
                    <a:xfrm>
                      <a:off x="0" y="0"/>
                      <a:ext cx="867130" cy="87047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8"/>
                  </am3d:raster>
                  <am3d:objViewport viewportSz="153075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2" name="3D Model 31" descr="Light Grey Sphere">
                <a:extLst>
                  <a:ext uri="{FF2B5EF4-FFF2-40B4-BE49-F238E27FC236}">
                    <a16:creationId xmlns:a16="http://schemas.microsoft.com/office/drawing/2014/main" id="{D34EE484-A853-36AA-F302-3AB3BFB3A43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14341" y="4865637"/>
                <a:ext cx="867130" cy="8704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3" name="3D Model 32" descr="Light Grey Sphere">
                <a:extLst>
                  <a:ext uri="{FF2B5EF4-FFF2-40B4-BE49-F238E27FC236}">
                    <a16:creationId xmlns:a16="http://schemas.microsoft.com/office/drawing/2014/main" id="{1CE26900-45BA-1AA0-E05B-45463B6CD7B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62780403"/>
                  </p:ext>
                </p:extLst>
              </p:nvPr>
            </p:nvGraphicFramePr>
            <p:xfrm>
              <a:off x="4605276" y="1447100"/>
              <a:ext cx="867130" cy="870471"/>
            </p:xfrm>
            <a:graphic>
              <a:graphicData uri="http://schemas.microsoft.com/office/drawing/2017/model3d">
                <am3d:model3d r:embed="rId7">
                  <am3d:spPr>
                    <a:xfrm>
                      <a:off x="0" y="0"/>
                      <a:ext cx="867130" cy="87047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8"/>
                  </am3d:raster>
                  <am3d:objViewport viewportSz="153075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3" name="3D Model 32" descr="Light Grey Sphere">
                <a:extLst>
                  <a:ext uri="{FF2B5EF4-FFF2-40B4-BE49-F238E27FC236}">
                    <a16:creationId xmlns:a16="http://schemas.microsoft.com/office/drawing/2014/main" id="{1CE26900-45BA-1AA0-E05B-45463B6CD7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05276" y="1447100"/>
                <a:ext cx="867130" cy="8704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99379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" name="3D Model 2" descr="Sphere">
                <a:extLst>
                  <a:ext uri="{FF2B5EF4-FFF2-40B4-BE49-F238E27FC236}">
                    <a16:creationId xmlns:a16="http://schemas.microsoft.com/office/drawing/2014/main" id="{84B43BFB-8D3F-0ADA-9997-93C5EA8A626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60754624"/>
                  </p:ext>
                </p:extLst>
              </p:nvPr>
            </p:nvGraphicFramePr>
            <p:xfrm>
              <a:off x="4818867" y="3280550"/>
              <a:ext cx="1344761" cy="130701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344761" cy="130701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3072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" name="3D Model 2" descr="Sphere">
                <a:extLst>
                  <a:ext uri="{FF2B5EF4-FFF2-40B4-BE49-F238E27FC236}">
                    <a16:creationId xmlns:a16="http://schemas.microsoft.com/office/drawing/2014/main" id="{84B43BFB-8D3F-0ADA-9997-93C5EA8A626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18867" y="3280550"/>
                <a:ext cx="1344761" cy="1307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3D Model 3" descr="Dark Grey Sphere">
                <a:extLst>
                  <a:ext uri="{FF2B5EF4-FFF2-40B4-BE49-F238E27FC236}">
                    <a16:creationId xmlns:a16="http://schemas.microsoft.com/office/drawing/2014/main" id="{713B7E43-4F3F-B274-57A0-8DB0D8244DC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322110745"/>
                  </p:ext>
                </p:extLst>
              </p:nvPr>
            </p:nvGraphicFramePr>
            <p:xfrm>
              <a:off x="4631690" y="2049187"/>
              <a:ext cx="1344761" cy="1307011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1344761" cy="130701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23072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 Model 3" descr="Dark Grey Sphere">
                <a:extLst>
                  <a:ext uri="{FF2B5EF4-FFF2-40B4-BE49-F238E27FC236}">
                    <a16:creationId xmlns:a16="http://schemas.microsoft.com/office/drawing/2014/main" id="{713B7E43-4F3F-B274-57A0-8DB0D8244DC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31690" y="2049187"/>
                <a:ext cx="1344761" cy="1307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" name="3D Model 5" descr="Sphere">
                <a:extLst>
                  <a:ext uri="{FF2B5EF4-FFF2-40B4-BE49-F238E27FC236}">
                    <a16:creationId xmlns:a16="http://schemas.microsoft.com/office/drawing/2014/main" id="{01FC3AE7-2DE7-907D-59FE-DF19127CCF9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790394769"/>
                  </p:ext>
                </p:extLst>
              </p:nvPr>
            </p:nvGraphicFramePr>
            <p:xfrm>
              <a:off x="3292924" y="5206793"/>
              <a:ext cx="1344761" cy="130701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344761" cy="130701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3072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" name="3D Model 5" descr="Sphere">
                <a:extLst>
                  <a:ext uri="{FF2B5EF4-FFF2-40B4-BE49-F238E27FC236}">
                    <a16:creationId xmlns:a16="http://schemas.microsoft.com/office/drawing/2014/main" id="{01FC3AE7-2DE7-907D-59FE-DF19127CCF9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92924" y="5206793"/>
                <a:ext cx="1344761" cy="1307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3D Model 6" descr="Dark Grey Sphere">
                <a:extLst>
                  <a:ext uri="{FF2B5EF4-FFF2-40B4-BE49-F238E27FC236}">
                    <a16:creationId xmlns:a16="http://schemas.microsoft.com/office/drawing/2014/main" id="{254E3424-6F34-DB8E-FF50-9A324AE77AE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11318126"/>
                  </p:ext>
                </p:extLst>
              </p:nvPr>
            </p:nvGraphicFramePr>
            <p:xfrm>
              <a:off x="4572479" y="69128"/>
              <a:ext cx="1344761" cy="1307011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1344761" cy="130701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23072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3D Model 6" descr="Dark Grey Sphere">
                <a:extLst>
                  <a:ext uri="{FF2B5EF4-FFF2-40B4-BE49-F238E27FC236}">
                    <a16:creationId xmlns:a16="http://schemas.microsoft.com/office/drawing/2014/main" id="{254E3424-6F34-DB8E-FF50-9A324AE77AE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72479" y="69128"/>
                <a:ext cx="1344761" cy="1307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" name="3D Model 7" descr="Sphere">
                <a:extLst>
                  <a:ext uri="{FF2B5EF4-FFF2-40B4-BE49-F238E27FC236}">
                    <a16:creationId xmlns:a16="http://schemas.microsoft.com/office/drawing/2014/main" id="{B14C52A6-FC2E-8AAF-9DD3-3F260AEDF84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40634952"/>
                  </p:ext>
                </p:extLst>
              </p:nvPr>
            </p:nvGraphicFramePr>
            <p:xfrm>
              <a:off x="6421048" y="3784063"/>
              <a:ext cx="1344761" cy="130701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344761" cy="130701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3072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" name="3D Model 7" descr="Sphere">
                <a:extLst>
                  <a:ext uri="{FF2B5EF4-FFF2-40B4-BE49-F238E27FC236}">
                    <a16:creationId xmlns:a16="http://schemas.microsoft.com/office/drawing/2014/main" id="{B14C52A6-FC2E-8AAF-9DD3-3F260AEDF84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21048" y="3784063"/>
                <a:ext cx="1344761" cy="1307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9" name="3D Model 8" descr="Dark Grey Sphere">
                <a:extLst>
                  <a:ext uri="{FF2B5EF4-FFF2-40B4-BE49-F238E27FC236}">
                    <a16:creationId xmlns:a16="http://schemas.microsoft.com/office/drawing/2014/main" id="{1E337FA5-830B-A5E4-36CD-82B92523260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449581" y="2328740"/>
              <a:ext cx="1343798" cy="1343798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1343798" cy="134379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661304" ay="-189554" az="-99393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230727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9" name="3D Model 8" descr="Dark Grey Sphere">
                <a:extLst>
                  <a:ext uri="{FF2B5EF4-FFF2-40B4-BE49-F238E27FC236}">
                    <a16:creationId xmlns:a16="http://schemas.microsoft.com/office/drawing/2014/main" id="{1E337FA5-830B-A5E4-36CD-82B9252326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49581" y="2328740"/>
                <a:ext cx="1343798" cy="13437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0" name="3D Model 9" descr="Sphere">
                <a:extLst>
                  <a:ext uri="{FF2B5EF4-FFF2-40B4-BE49-F238E27FC236}">
                    <a16:creationId xmlns:a16="http://schemas.microsoft.com/office/drawing/2014/main" id="{2F8A797E-BC96-77A6-099F-D8DE51E63F8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51668128"/>
                  </p:ext>
                </p:extLst>
              </p:nvPr>
            </p:nvGraphicFramePr>
            <p:xfrm>
              <a:off x="4800025" y="5419783"/>
              <a:ext cx="1344761" cy="130701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344761" cy="130701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3072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0" name="3D Model 9" descr="Sphere">
                <a:extLst>
                  <a:ext uri="{FF2B5EF4-FFF2-40B4-BE49-F238E27FC236}">
                    <a16:creationId xmlns:a16="http://schemas.microsoft.com/office/drawing/2014/main" id="{2F8A797E-BC96-77A6-099F-D8DE51E63F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00025" y="5419783"/>
                <a:ext cx="1344761" cy="1307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1" name="3D Model 10" descr="Dark Grey Sphere">
                <a:extLst>
                  <a:ext uri="{FF2B5EF4-FFF2-40B4-BE49-F238E27FC236}">
                    <a16:creationId xmlns:a16="http://schemas.microsoft.com/office/drawing/2014/main" id="{B5668D5E-36C5-DE47-0009-74193AB1CF6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294388246"/>
                  </p:ext>
                </p:extLst>
              </p:nvPr>
            </p:nvGraphicFramePr>
            <p:xfrm>
              <a:off x="5708801" y="1052924"/>
              <a:ext cx="1344761" cy="1307011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1344761" cy="130701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23072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1" name="3D Model 10" descr="Dark Grey Sphere">
                <a:extLst>
                  <a:ext uri="{FF2B5EF4-FFF2-40B4-BE49-F238E27FC236}">
                    <a16:creationId xmlns:a16="http://schemas.microsoft.com/office/drawing/2014/main" id="{B5668D5E-36C5-DE47-0009-74193AB1CF6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08801" y="1052924"/>
                <a:ext cx="1344761" cy="1307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2" name="3D Model 11" descr="Sphere">
                <a:extLst>
                  <a:ext uri="{FF2B5EF4-FFF2-40B4-BE49-F238E27FC236}">
                    <a16:creationId xmlns:a16="http://schemas.microsoft.com/office/drawing/2014/main" id="{1C2AE8EC-927E-EA49-EB9D-9763969C6F0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2880520"/>
                  </p:ext>
                </p:extLst>
              </p:nvPr>
            </p:nvGraphicFramePr>
            <p:xfrm>
              <a:off x="7840757" y="3908152"/>
              <a:ext cx="1344761" cy="130701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344761" cy="130701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3072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2" name="3D Model 11" descr="Sphere">
                <a:extLst>
                  <a:ext uri="{FF2B5EF4-FFF2-40B4-BE49-F238E27FC236}">
                    <a16:creationId xmlns:a16="http://schemas.microsoft.com/office/drawing/2014/main" id="{1C2AE8EC-927E-EA49-EB9D-9763969C6F0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40757" y="3908152"/>
                <a:ext cx="1344761" cy="1307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3" name="3D Model 12" descr="Dark Grey Sphere">
                <a:extLst>
                  <a:ext uri="{FF2B5EF4-FFF2-40B4-BE49-F238E27FC236}">
                    <a16:creationId xmlns:a16="http://schemas.microsoft.com/office/drawing/2014/main" id="{82675DA0-FFCF-12A9-DEC4-8EF4660AA969}"/>
                  </a:ext>
                </a:extLst>
              </p:cNvPr>
              <p:cNvGraphicFramePr/>
              <p:nvPr/>
            </p:nvGraphicFramePr>
            <p:xfrm>
              <a:off x="7557195" y="1531842"/>
              <a:ext cx="1344761" cy="1307011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1344761" cy="130701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23072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3" name="3D Model 12" descr="Dark Grey Sphere">
                <a:extLst>
                  <a:ext uri="{FF2B5EF4-FFF2-40B4-BE49-F238E27FC236}">
                    <a16:creationId xmlns:a16="http://schemas.microsoft.com/office/drawing/2014/main" id="{82675DA0-FFCF-12A9-DEC4-8EF4660AA96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57195" y="1531842"/>
                <a:ext cx="1344761" cy="1307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4" name="3D Model 13" descr="Sphere">
                <a:extLst>
                  <a:ext uri="{FF2B5EF4-FFF2-40B4-BE49-F238E27FC236}">
                    <a16:creationId xmlns:a16="http://schemas.microsoft.com/office/drawing/2014/main" id="{B8E9E5AF-8CD6-DF92-8C1D-E0688C17E74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08258012"/>
                  </p:ext>
                </p:extLst>
              </p:nvPr>
            </p:nvGraphicFramePr>
            <p:xfrm>
              <a:off x="6561946" y="5481494"/>
              <a:ext cx="1344761" cy="130701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344761" cy="130701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3072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4" name="3D Model 13" descr="Sphere">
                <a:extLst>
                  <a:ext uri="{FF2B5EF4-FFF2-40B4-BE49-F238E27FC236}">
                    <a16:creationId xmlns:a16="http://schemas.microsoft.com/office/drawing/2014/main" id="{B8E9E5AF-8CD6-DF92-8C1D-E0688C17E74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61946" y="5481494"/>
                <a:ext cx="1344761" cy="1307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5" name="3D Model 14" descr="Dark Grey Sphere">
                <a:extLst>
                  <a:ext uri="{FF2B5EF4-FFF2-40B4-BE49-F238E27FC236}">
                    <a16:creationId xmlns:a16="http://schemas.microsoft.com/office/drawing/2014/main" id="{B1EFA5D5-E421-7E79-A131-BD327BBEAB5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845180658"/>
                  </p:ext>
                </p:extLst>
              </p:nvPr>
            </p:nvGraphicFramePr>
            <p:xfrm>
              <a:off x="6833668" y="71936"/>
              <a:ext cx="1344761" cy="1307011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1344761" cy="130701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23072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5" name="3D Model 14" descr="Dark Grey Sphere">
                <a:extLst>
                  <a:ext uri="{FF2B5EF4-FFF2-40B4-BE49-F238E27FC236}">
                    <a16:creationId xmlns:a16="http://schemas.microsoft.com/office/drawing/2014/main" id="{B1EFA5D5-E421-7E79-A131-BD327BBEAB5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33668" y="71936"/>
                <a:ext cx="1344761" cy="1307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6" name="3D Model 15" descr="Sphere">
                <a:extLst>
                  <a:ext uri="{FF2B5EF4-FFF2-40B4-BE49-F238E27FC236}">
                    <a16:creationId xmlns:a16="http://schemas.microsoft.com/office/drawing/2014/main" id="{D2C594B2-8A31-9050-7440-84732894CF2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13930063"/>
                  </p:ext>
                </p:extLst>
              </p:nvPr>
            </p:nvGraphicFramePr>
            <p:xfrm>
              <a:off x="9135221" y="3134433"/>
              <a:ext cx="1343798" cy="1343798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343798" cy="134379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321050" ay="-53269" az="-4989"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230727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6" name="3D Model 15" descr="Sphere">
                <a:extLst>
                  <a:ext uri="{FF2B5EF4-FFF2-40B4-BE49-F238E27FC236}">
                    <a16:creationId xmlns:a16="http://schemas.microsoft.com/office/drawing/2014/main" id="{D2C594B2-8A31-9050-7440-84732894CF2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35221" y="3134433"/>
                <a:ext cx="1343798" cy="13437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7" name="3D Model 16" descr="Dark Grey Sphere">
                <a:extLst>
                  <a:ext uri="{FF2B5EF4-FFF2-40B4-BE49-F238E27FC236}">
                    <a16:creationId xmlns:a16="http://schemas.microsoft.com/office/drawing/2014/main" id="{CDC56F12-48F9-C96F-5B4E-CEF786A5FD3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246765117"/>
                  </p:ext>
                </p:extLst>
              </p:nvPr>
            </p:nvGraphicFramePr>
            <p:xfrm>
              <a:off x="9036927" y="1679411"/>
              <a:ext cx="1344761" cy="1307011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1344761" cy="130701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23072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7" name="3D Model 16" descr="Dark Grey Sphere">
                <a:extLst>
                  <a:ext uri="{FF2B5EF4-FFF2-40B4-BE49-F238E27FC236}">
                    <a16:creationId xmlns:a16="http://schemas.microsoft.com/office/drawing/2014/main" id="{CDC56F12-48F9-C96F-5B4E-CEF786A5FD3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36927" y="1679411"/>
                <a:ext cx="1344761" cy="1307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8" name="3D Model 17" descr="Sphere">
                <a:extLst>
                  <a:ext uri="{FF2B5EF4-FFF2-40B4-BE49-F238E27FC236}">
                    <a16:creationId xmlns:a16="http://schemas.microsoft.com/office/drawing/2014/main" id="{952D5EBD-2659-3850-3058-EB0CE67B5F8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306257376"/>
                  </p:ext>
                </p:extLst>
              </p:nvPr>
            </p:nvGraphicFramePr>
            <p:xfrm>
              <a:off x="8034623" y="5307068"/>
              <a:ext cx="1344761" cy="130701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344761" cy="130701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3072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8" name="3D Model 17" descr="Sphere">
                <a:extLst>
                  <a:ext uri="{FF2B5EF4-FFF2-40B4-BE49-F238E27FC236}">
                    <a16:creationId xmlns:a16="http://schemas.microsoft.com/office/drawing/2014/main" id="{952D5EBD-2659-3850-3058-EB0CE67B5F8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4623" y="5307068"/>
                <a:ext cx="1344761" cy="1307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9" name="3D Model 18" descr="Dark Grey Sphere">
                <a:extLst>
                  <a:ext uri="{FF2B5EF4-FFF2-40B4-BE49-F238E27FC236}">
                    <a16:creationId xmlns:a16="http://schemas.microsoft.com/office/drawing/2014/main" id="{B0C3D198-9F7B-1958-B813-81839F63508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49799454"/>
                  </p:ext>
                </p:extLst>
              </p:nvPr>
            </p:nvGraphicFramePr>
            <p:xfrm>
              <a:off x="8571015" y="209396"/>
              <a:ext cx="1344761" cy="1307011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1344761" cy="130701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23072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9" name="3D Model 18" descr="Dark Grey Sphere">
                <a:extLst>
                  <a:ext uri="{FF2B5EF4-FFF2-40B4-BE49-F238E27FC236}">
                    <a16:creationId xmlns:a16="http://schemas.microsoft.com/office/drawing/2014/main" id="{B0C3D198-9F7B-1958-B813-81839F63508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71015" y="209396"/>
                <a:ext cx="1344761" cy="1307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0" name="3D Model 19" descr="Sphere">
                <a:extLst>
                  <a:ext uri="{FF2B5EF4-FFF2-40B4-BE49-F238E27FC236}">
                    <a16:creationId xmlns:a16="http://schemas.microsoft.com/office/drawing/2014/main" id="{2538EA31-7851-2DB0-7A90-53EE3D98AD5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827364038"/>
                  </p:ext>
                </p:extLst>
              </p:nvPr>
            </p:nvGraphicFramePr>
            <p:xfrm>
              <a:off x="10605229" y="3563575"/>
              <a:ext cx="1344761" cy="130701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344761" cy="130701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3072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0" name="3D Model 19" descr="Sphere">
                <a:extLst>
                  <a:ext uri="{FF2B5EF4-FFF2-40B4-BE49-F238E27FC236}">
                    <a16:creationId xmlns:a16="http://schemas.microsoft.com/office/drawing/2014/main" id="{2538EA31-7851-2DB0-7A90-53EE3D98AD5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05229" y="3563575"/>
                <a:ext cx="1344761" cy="1307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1" name="3D Model 20" descr="Dark Grey Sphere">
                <a:extLst>
                  <a:ext uri="{FF2B5EF4-FFF2-40B4-BE49-F238E27FC236}">
                    <a16:creationId xmlns:a16="http://schemas.microsoft.com/office/drawing/2014/main" id="{72CCE89D-CC9E-DA1D-5584-9795C66FBAD1}"/>
                  </a:ext>
                </a:extLst>
              </p:cNvPr>
              <p:cNvGraphicFramePr/>
              <p:nvPr/>
            </p:nvGraphicFramePr>
            <p:xfrm>
              <a:off x="10553083" y="2187258"/>
              <a:ext cx="1344761" cy="1307011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1344761" cy="130701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23072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1" name="3D Model 20" descr="Dark Grey Sphere">
                <a:extLst>
                  <a:ext uri="{FF2B5EF4-FFF2-40B4-BE49-F238E27FC236}">
                    <a16:creationId xmlns:a16="http://schemas.microsoft.com/office/drawing/2014/main" id="{72CCE89D-CC9E-DA1D-5584-9795C66FBAD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53083" y="2187258"/>
                <a:ext cx="1344761" cy="1307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2" name="3D Model 21" descr="Sphere">
                <a:extLst>
                  <a:ext uri="{FF2B5EF4-FFF2-40B4-BE49-F238E27FC236}">
                    <a16:creationId xmlns:a16="http://schemas.microsoft.com/office/drawing/2014/main" id="{08904806-75C2-3CC1-0F43-2073625B043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046643033"/>
                  </p:ext>
                </p:extLst>
              </p:nvPr>
            </p:nvGraphicFramePr>
            <p:xfrm>
              <a:off x="9459805" y="4825143"/>
              <a:ext cx="1344761" cy="130701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344761" cy="130701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3072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2" name="3D Model 21" descr="Sphere">
                <a:extLst>
                  <a:ext uri="{FF2B5EF4-FFF2-40B4-BE49-F238E27FC236}">
                    <a16:creationId xmlns:a16="http://schemas.microsoft.com/office/drawing/2014/main" id="{08904806-75C2-3CC1-0F43-2073625B043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59805" y="4825143"/>
                <a:ext cx="1344761" cy="1307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3" name="3D Model 22" descr="Dark Grey Sphere">
                <a:extLst>
                  <a:ext uri="{FF2B5EF4-FFF2-40B4-BE49-F238E27FC236}">
                    <a16:creationId xmlns:a16="http://schemas.microsoft.com/office/drawing/2014/main" id="{2E49BA80-6BD9-69BD-957A-37193A7AE2B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48432100"/>
                  </p:ext>
                </p:extLst>
              </p:nvPr>
            </p:nvGraphicFramePr>
            <p:xfrm>
              <a:off x="10212607" y="417843"/>
              <a:ext cx="1344761" cy="1307011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1344761" cy="130701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23072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3" name="3D Model 22" descr="Dark Grey Sphere">
                <a:extLst>
                  <a:ext uri="{FF2B5EF4-FFF2-40B4-BE49-F238E27FC236}">
                    <a16:creationId xmlns:a16="http://schemas.microsoft.com/office/drawing/2014/main" id="{2E49BA80-6BD9-69BD-957A-37193A7AE2B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12607" y="417843"/>
                <a:ext cx="1344761" cy="1307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" name="3D Model 4" descr="Light Grey Sphere">
                <a:extLst>
                  <a:ext uri="{FF2B5EF4-FFF2-40B4-BE49-F238E27FC236}">
                    <a16:creationId xmlns:a16="http://schemas.microsoft.com/office/drawing/2014/main" id="{3C7A1CB4-5BB1-77A5-5598-86C31767F6B1}"/>
                  </a:ext>
                </a:extLst>
              </p:cNvPr>
              <p:cNvGraphicFramePr/>
              <p:nvPr/>
            </p:nvGraphicFramePr>
            <p:xfrm>
              <a:off x="8113269" y="2964646"/>
              <a:ext cx="867130" cy="870471"/>
            </p:xfrm>
            <a:graphic>
              <a:graphicData uri="http://schemas.microsoft.com/office/drawing/2017/model3d">
                <am3d:model3d r:embed="rId8">
                  <am3d:spPr>
                    <a:xfrm>
                      <a:off x="0" y="0"/>
                      <a:ext cx="867130" cy="87047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153075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" name="3D Model 4" descr="Light Grey Sphere">
                <a:extLst>
                  <a:ext uri="{FF2B5EF4-FFF2-40B4-BE49-F238E27FC236}">
                    <a16:creationId xmlns:a16="http://schemas.microsoft.com/office/drawing/2014/main" id="{3C7A1CB4-5BB1-77A5-5598-86C31767F6B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13269" y="2964646"/>
                <a:ext cx="867130" cy="8704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4" name="3D Model 23" descr="Sphere">
                <a:extLst>
                  <a:ext uri="{FF2B5EF4-FFF2-40B4-BE49-F238E27FC236}">
                    <a16:creationId xmlns:a16="http://schemas.microsoft.com/office/drawing/2014/main" id="{7D73EA5A-B9DB-1D4F-E669-FA9BAFF7798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0884988" y="5550988"/>
              <a:ext cx="1307012" cy="130701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307012" cy="1307012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10"/>
                  </am3d:raster>
                  <am3d:objViewport viewportSz="230727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4" name="3D Model 23" descr="Sphere">
                <a:extLst>
                  <a:ext uri="{FF2B5EF4-FFF2-40B4-BE49-F238E27FC236}">
                    <a16:creationId xmlns:a16="http://schemas.microsoft.com/office/drawing/2014/main" id="{7D73EA5A-B9DB-1D4F-E669-FA9BAFF779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884988" y="5550988"/>
                <a:ext cx="1307012" cy="13070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5" name="3D Model 24" descr="Dark Grey Sphere">
                <a:extLst>
                  <a:ext uri="{FF2B5EF4-FFF2-40B4-BE49-F238E27FC236}">
                    <a16:creationId xmlns:a16="http://schemas.microsoft.com/office/drawing/2014/main" id="{0A506F86-1CA5-DBBF-81C3-F4B2CBBF77B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58640577"/>
                  </p:ext>
                </p:extLst>
              </p:nvPr>
            </p:nvGraphicFramePr>
            <p:xfrm>
              <a:off x="1279122" y="1973539"/>
              <a:ext cx="1344761" cy="1307011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1344761" cy="130701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23072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5" name="3D Model 24" descr="Dark Grey Sphere">
                <a:extLst>
                  <a:ext uri="{FF2B5EF4-FFF2-40B4-BE49-F238E27FC236}">
                    <a16:creationId xmlns:a16="http://schemas.microsoft.com/office/drawing/2014/main" id="{0A506F86-1CA5-DBBF-81C3-F4B2CBBF77B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79122" y="1973539"/>
                <a:ext cx="1344761" cy="1307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6" name="3D Model 25" descr="Dark Grey Sphere">
                <a:extLst>
                  <a:ext uri="{FF2B5EF4-FFF2-40B4-BE49-F238E27FC236}">
                    <a16:creationId xmlns:a16="http://schemas.microsoft.com/office/drawing/2014/main" id="{44ECC975-DCCE-B453-E3F7-BC134A73C23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375692940"/>
                  </p:ext>
                </p:extLst>
              </p:nvPr>
            </p:nvGraphicFramePr>
            <p:xfrm>
              <a:off x="2939479" y="1910183"/>
              <a:ext cx="1344761" cy="1307011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1344761" cy="130701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23072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6" name="3D Model 25" descr="Dark Grey Sphere">
                <a:extLst>
                  <a:ext uri="{FF2B5EF4-FFF2-40B4-BE49-F238E27FC236}">
                    <a16:creationId xmlns:a16="http://schemas.microsoft.com/office/drawing/2014/main" id="{44ECC975-DCCE-B453-E3F7-BC134A73C23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39479" y="1910183"/>
                <a:ext cx="1344761" cy="1307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7" name="3D Model 26" descr="Dark Grey Sphere">
                <a:extLst>
                  <a:ext uri="{FF2B5EF4-FFF2-40B4-BE49-F238E27FC236}">
                    <a16:creationId xmlns:a16="http://schemas.microsoft.com/office/drawing/2014/main" id="{F5DB3734-EFD6-88E9-FEED-C4FF2BB97316}"/>
                  </a:ext>
                </a:extLst>
              </p:cNvPr>
              <p:cNvGraphicFramePr/>
              <p:nvPr/>
            </p:nvGraphicFramePr>
            <p:xfrm>
              <a:off x="2856093" y="392244"/>
              <a:ext cx="1344761" cy="1307011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1344761" cy="130701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23072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7" name="3D Model 26" descr="Dark Grey Sphere">
                <a:extLst>
                  <a:ext uri="{FF2B5EF4-FFF2-40B4-BE49-F238E27FC236}">
                    <a16:creationId xmlns:a16="http://schemas.microsoft.com/office/drawing/2014/main" id="{F5DB3734-EFD6-88E9-FEED-C4FF2BB9731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56093" y="392244"/>
                <a:ext cx="1344761" cy="1307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8" name="3D Model 27" descr="Sphere">
                <a:extLst>
                  <a:ext uri="{FF2B5EF4-FFF2-40B4-BE49-F238E27FC236}">
                    <a16:creationId xmlns:a16="http://schemas.microsoft.com/office/drawing/2014/main" id="{6A233C56-4322-987F-475E-BAD267244DA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22142736"/>
                  </p:ext>
                </p:extLst>
              </p:nvPr>
            </p:nvGraphicFramePr>
            <p:xfrm>
              <a:off x="1436260" y="3601680"/>
              <a:ext cx="1344761" cy="130701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344761" cy="130701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3072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8" name="3D Model 27" descr="Sphere">
                <a:extLst>
                  <a:ext uri="{FF2B5EF4-FFF2-40B4-BE49-F238E27FC236}">
                    <a16:creationId xmlns:a16="http://schemas.microsoft.com/office/drawing/2014/main" id="{6A233C56-4322-987F-475E-BAD267244DA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6260" y="3601680"/>
                <a:ext cx="1344761" cy="1307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9" name="3D Model 28" descr="Sphere">
                <a:extLst>
                  <a:ext uri="{FF2B5EF4-FFF2-40B4-BE49-F238E27FC236}">
                    <a16:creationId xmlns:a16="http://schemas.microsoft.com/office/drawing/2014/main" id="{5E37EE5F-BF16-E2CE-4E13-8BEA8B65489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263695223"/>
                  </p:ext>
                </p:extLst>
              </p:nvPr>
            </p:nvGraphicFramePr>
            <p:xfrm>
              <a:off x="3293943" y="3321925"/>
              <a:ext cx="1344761" cy="130701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344761" cy="130701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3072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9" name="3D Model 28" descr="Sphere">
                <a:extLst>
                  <a:ext uri="{FF2B5EF4-FFF2-40B4-BE49-F238E27FC236}">
                    <a16:creationId xmlns:a16="http://schemas.microsoft.com/office/drawing/2014/main" id="{5E37EE5F-BF16-E2CE-4E13-8BEA8B6548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93943" y="3321925"/>
                <a:ext cx="1344761" cy="1307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0" name="3D Model 29" descr="Sphere">
                <a:extLst>
                  <a:ext uri="{FF2B5EF4-FFF2-40B4-BE49-F238E27FC236}">
                    <a16:creationId xmlns:a16="http://schemas.microsoft.com/office/drawing/2014/main" id="{6FC137F1-458F-C84F-50BB-8C167D9BB40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043807619"/>
                  </p:ext>
                </p:extLst>
              </p:nvPr>
            </p:nvGraphicFramePr>
            <p:xfrm>
              <a:off x="1805261" y="5091074"/>
              <a:ext cx="1344761" cy="130701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344761" cy="130701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3072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0" name="3D Model 29" descr="Sphere">
                <a:extLst>
                  <a:ext uri="{FF2B5EF4-FFF2-40B4-BE49-F238E27FC236}">
                    <a16:creationId xmlns:a16="http://schemas.microsoft.com/office/drawing/2014/main" id="{6FC137F1-458F-C84F-50BB-8C167D9BB40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5261" y="5091074"/>
                <a:ext cx="1344761" cy="1307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1" name="3D Model 30" descr="Dark Grey Sphere">
                <a:extLst>
                  <a:ext uri="{FF2B5EF4-FFF2-40B4-BE49-F238E27FC236}">
                    <a16:creationId xmlns:a16="http://schemas.microsoft.com/office/drawing/2014/main" id="{0FC66B9B-2C98-C118-8C43-B9DFC1547405}"/>
                  </a:ext>
                </a:extLst>
              </p:cNvPr>
              <p:cNvGraphicFramePr/>
              <p:nvPr/>
            </p:nvGraphicFramePr>
            <p:xfrm>
              <a:off x="1335451" y="74973"/>
              <a:ext cx="1344761" cy="1307011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1344761" cy="130701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23072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1" name="3D Model 30" descr="Dark Grey Sphere">
                <a:extLst>
                  <a:ext uri="{FF2B5EF4-FFF2-40B4-BE49-F238E27FC236}">
                    <a16:creationId xmlns:a16="http://schemas.microsoft.com/office/drawing/2014/main" id="{0FC66B9B-2C98-C118-8C43-B9DFC154740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35451" y="74973"/>
                <a:ext cx="1344761" cy="1307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" name="3D Model 1" descr="Red Sphere">
                <a:extLst>
                  <a:ext uri="{FF2B5EF4-FFF2-40B4-BE49-F238E27FC236}">
                    <a16:creationId xmlns:a16="http://schemas.microsoft.com/office/drawing/2014/main" id="{0A8D7C87-8C28-85A9-DDE4-F89933F29C5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959515593"/>
                  </p:ext>
                </p:extLst>
              </p:nvPr>
            </p:nvGraphicFramePr>
            <p:xfrm>
              <a:off x="2525105" y="3088621"/>
              <a:ext cx="926851" cy="845435"/>
            </p:xfrm>
            <a:graphic>
              <a:graphicData uri="http://schemas.microsoft.com/office/drawing/2017/model3d">
                <am3d:model3d r:embed="rId11">
                  <am3d:spPr>
                    <a:xfrm>
                      <a:off x="0" y="0"/>
                      <a:ext cx="926851" cy="845435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12"/>
                  </am3d:raster>
                  <am3d:objViewport viewportSz="149245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" name="3D Model 1" descr="Red Sphere">
                <a:extLst>
                  <a:ext uri="{FF2B5EF4-FFF2-40B4-BE49-F238E27FC236}">
                    <a16:creationId xmlns:a16="http://schemas.microsoft.com/office/drawing/2014/main" id="{0A8D7C87-8C28-85A9-DDE4-F89933F29C5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525105" y="3088621"/>
                <a:ext cx="926851" cy="8454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2" name="3D Model 31" descr="Light Grey Sphere">
                <a:extLst>
                  <a:ext uri="{FF2B5EF4-FFF2-40B4-BE49-F238E27FC236}">
                    <a16:creationId xmlns:a16="http://schemas.microsoft.com/office/drawing/2014/main" id="{D34EE484-A853-36AA-F302-3AB3BFB3A43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81663458"/>
                  </p:ext>
                </p:extLst>
              </p:nvPr>
            </p:nvGraphicFramePr>
            <p:xfrm>
              <a:off x="5483675" y="4585425"/>
              <a:ext cx="867130" cy="870471"/>
            </p:xfrm>
            <a:graphic>
              <a:graphicData uri="http://schemas.microsoft.com/office/drawing/2017/model3d">
                <am3d:model3d r:embed="rId8">
                  <am3d:spPr>
                    <a:xfrm>
                      <a:off x="0" y="0"/>
                      <a:ext cx="867130" cy="87047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153075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2" name="3D Model 31" descr="Light Grey Sphere">
                <a:extLst>
                  <a:ext uri="{FF2B5EF4-FFF2-40B4-BE49-F238E27FC236}">
                    <a16:creationId xmlns:a16="http://schemas.microsoft.com/office/drawing/2014/main" id="{D34EE484-A853-36AA-F302-3AB3BFB3A43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83675" y="4585425"/>
                <a:ext cx="867130" cy="8704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3" name="3D Model 32" descr="Light Grey Sphere">
                <a:extLst>
                  <a:ext uri="{FF2B5EF4-FFF2-40B4-BE49-F238E27FC236}">
                    <a16:creationId xmlns:a16="http://schemas.microsoft.com/office/drawing/2014/main" id="{1CE26900-45BA-1AA0-E05B-45463B6CD7B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97969360"/>
                  </p:ext>
                </p:extLst>
              </p:nvPr>
            </p:nvGraphicFramePr>
            <p:xfrm>
              <a:off x="4024400" y="1254815"/>
              <a:ext cx="867130" cy="870471"/>
            </p:xfrm>
            <a:graphic>
              <a:graphicData uri="http://schemas.microsoft.com/office/drawing/2017/model3d">
                <am3d:model3d r:embed="rId8">
                  <am3d:spPr>
                    <a:xfrm>
                      <a:off x="0" y="0"/>
                      <a:ext cx="867130" cy="87047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153075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3" name="3D Model 32" descr="Light Grey Sphere">
                <a:extLst>
                  <a:ext uri="{FF2B5EF4-FFF2-40B4-BE49-F238E27FC236}">
                    <a16:creationId xmlns:a16="http://schemas.microsoft.com/office/drawing/2014/main" id="{1CE26900-45BA-1AA0-E05B-45463B6CD7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24400" y="1254815"/>
                <a:ext cx="867130" cy="8704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29118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" name="3D Model 2" descr="Sphere">
                <a:extLst>
                  <a:ext uri="{FF2B5EF4-FFF2-40B4-BE49-F238E27FC236}">
                    <a16:creationId xmlns:a16="http://schemas.microsoft.com/office/drawing/2014/main" id="{84B43BFB-8D3F-0ADA-9997-93C5EA8A6265}"/>
                  </a:ext>
                </a:extLst>
              </p:cNvPr>
              <p:cNvGraphicFramePr/>
              <p:nvPr/>
            </p:nvGraphicFramePr>
            <p:xfrm>
              <a:off x="4818867" y="3280550"/>
              <a:ext cx="1344761" cy="130701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344761" cy="130701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3072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" name="3D Model 2" descr="Sphere">
                <a:extLst>
                  <a:ext uri="{FF2B5EF4-FFF2-40B4-BE49-F238E27FC236}">
                    <a16:creationId xmlns:a16="http://schemas.microsoft.com/office/drawing/2014/main" id="{84B43BFB-8D3F-0ADA-9997-93C5EA8A626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18867" y="3280550"/>
                <a:ext cx="1344761" cy="1307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3D Model 3" descr="Dark Grey Sphere">
                <a:extLst>
                  <a:ext uri="{FF2B5EF4-FFF2-40B4-BE49-F238E27FC236}">
                    <a16:creationId xmlns:a16="http://schemas.microsoft.com/office/drawing/2014/main" id="{713B7E43-4F3F-B274-57A0-8DB0D8244DC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512296175"/>
                  </p:ext>
                </p:extLst>
              </p:nvPr>
            </p:nvGraphicFramePr>
            <p:xfrm>
              <a:off x="4631226" y="1956934"/>
              <a:ext cx="1344761" cy="1307011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1344761" cy="130701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23072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 Model 3" descr="Dark Grey Sphere">
                <a:extLst>
                  <a:ext uri="{FF2B5EF4-FFF2-40B4-BE49-F238E27FC236}">
                    <a16:creationId xmlns:a16="http://schemas.microsoft.com/office/drawing/2014/main" id="{713B7E43-4F3F-B274-57A0-8DB0D8244DC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31226" y="1956934"/>
                <a:ext cx="1344761" cy="1307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" name="3D Model 5" descr="Sphere">
                <a:extLst>
                  <a:ext uri="{FF2B5EF4-FFF2-40B4-BE49-F238E27FC236}">
                    <a16:creationId xmlns:a16="http://schemas.microsoft.com/office/drawing/2014/main" id="{01FC3AE7-2DE7-907D-59FE-DF19127CCF97}"/>
                  </a:ext>
                </a:extLst>
              </p:cNvPr>
              <p:cNvGraphicFramePr/>
              <p:nvPr/>
            </p:nvGraphicFramePr>
            <p:xfrm>
              <a:off x="3292924" y="5206793"/>
              <a:ext cx="1344761" cy="130701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344761" cy="130701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3072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" name="3D Model 5" descr="Sphere">
                <a:extLst>
                  <a:ext uri="{FF2B5EF4-FFF2-40B4-BE49-F238E27FC236}">
                    <a16:creationId xmlns:a16="http://schemas.microsoft.com/office/drawing/2014/main" id="{01FC3AE7-2DE7-907D-59FE-DF19127CCF9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92924" y="5206793"/>
                <a:ext cx="1344761" cy="1307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3D Model 6" descr="Dark Grey Sphere">
                <a:extLst>
                  <a:ext uri="{FF2B5EF4-FFF2-40B4-BE49-F238E27FC236}">
                    <a16:creationId xmlns:a16="http://schemas.microsoft.com/office/drawing/2014/main" id="{254E3424-6F34-DB8E-FF50-9A324AE77AE3}"/>
                  </a:ext>
                </a:extLst>
              </p:cNvPr>
              <p:cNvGraphicFramePr/>
              <p:nvPr/>
            </p:nvGraphicFramePr>
            <p:xfrm>
              <a:off x="4572479" y="69128"/>
              <a:ext cx="1344761" cy="1307011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1344761" cy="130701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23072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3D Model 6" descr="Dark Grey Sphere">
                <a:extLst>
                  <a:ext uri="{FF2B5EF4-FFF2-40B4-BE49-F238E27FC236}">
                    <a16:creationId xmlns:a16="http://schemas.microsoft.com/office/drawing/2014/main" id="{254E3424-6F34-DB8E-FF50-9A324AE77AE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72479" y="69128"/>
                <a:ext cx="1344761" cy="1307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" name="3D Model 7" descr="Sphere">
                <a:extLst>
                  <a:ext uri="{FF2B5EF4-FFF2-40B4-BE49-F238E27FC236}">
                    <a16:creationId xmlns:a16="http://schemas.microsoft.com/office/drawing/2014/main" id="{B14C52A6-FC2E-8AAF-9DD3-3F260AEDF84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68583486"/>
                  </p:ext>
                </p:extLst>
              </p:nvPr>
            </p:nvGraphicFramePr>
            <p:xfrm>
              <a:off x="5889565" y="4250395"/>
              <a:ext cx="1344761" cy="130701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344761" cy="130701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3072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" name="3D Model 7" descr="Sphere">
                <a:extLst>
                  <a:ext uri="{FF2B5EF4-FFF2-40B4-BE49-F238E27FC236}">
                    <a16:creationId xmlns:a16="http://schemas.microsoft.com/office/drawing/2014/main" id="{B14C52A6-FC2E-8AAF-9DD3-3F260AEDF84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9565" y="4250395"/>
                <a:ext cx="1344761" cy="1307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9" name="3D Model 8" descr="Dark Grey Sphere">
                <a:extLst>
                  <a:ext uri="{FF2B5EF4-FFF2-40B4-BE49-F238E27FC236}">
                    <a16:creationId xmlns:a16="http://schemas.microsoft.com/office/drawing/2014/main" id="{1E337FA5-830B-A5E4-36CD-82B92523260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33117239"/>
                  </p:ext>
                </p:extLst>
              </p:nvPr>
            </p:nvGraphicFramePr>
            <p:xfrm>
              <a:off x="6418233" y="2802679"/>
              <a:ext cx="1343798" cy="1343798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1343798" cy="134379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1661304" ay="-189554" az="-99393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230727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9" name="3D Model 8" descr="Dark Grey Sphere">
                <a:extLst>
                  <a:ext uri="{FF2B5EF4-FFF2-40B4-BE49-F238E27FC236}">
                    <a16:creationId xmlns:a16="http://schemas.microsoft.com/office/drawing/2014/main" id="{1E337FA5-830B-A5E4-36CD-82B9252326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18233" y="2802679"/>
                <a:ext cx="1343798" cy="13437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0" name="3D Model 9" descr="Sphere">
                <a:extLst>
                  <a:ext uri="{FF2B5EF4-FFF2-40B4-BE49-F238E27FC236}">
                    <a16:creationId xmlns:a16="http://schemas.microsoft.com/office/drawing/2014/main" id="{2F8A797E-BC96-77A6-099F-D8DE51E63F8B}"/>
                  </a:ext>
                </a:extLst>
              </p:cNvPr>
              <p:cNvGraphicFramePr/>
              <p:nvPr/>
            </p:nvGraphicFramePr>
            <p:xfrm>
              <a:off x="4800025" y="5419783"/>
              <a:ext cx="1344761" cy="130701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344761" cy="130701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3072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0" name="3D Model 9" descr="Sphere">
                <a:extLst>
                  <a:ext uri="{FF2B5EF4-FFF2-40B4-BE49-F238E27FC236}">
                    <a16:creationId xmlns:a16="http://schemas.microsoft.com/office/drawing/2014/main" id="{2F8A797E-BC96-77A6-099F-D8DE51E63F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00025" y="5419783"/>
                <a:ext cx="1344761" cy="1307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1" name="3D Model 10" descr="Dark Grey Sphere">
                <a:extLst>
                  <a:ext uri="{FF2B5EF4-FFF2-40B4-BE49-F238E27FC236}">
                    <a16:creationId xmlns:a16="http://schemas.microsoft.com/office/drawing/2014/main" id="{B5668D5E-36C5-DE47-0009-74193AB1CF64}"/>
                  </a:ext>
                </a:extLst>
              </p:cNvPr>
              <p:cNvGraphicFramePr/>
              <p:nvPr/>
            </p:nvGraphicFramePr>
            <p:xfrm>
              <a:off x="5708801" y="1052924"/>
              <a:ext cx="1344761" cy="1307011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1344761" cy="130701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23072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1" name="3D Model 10" descr="Dark Grey Sphere">
                <a:extLst>
                  <a:ext uri="{FF2B5EF4-FFF2-40B4-BE49-F238E27FC236}">
                    <a16:creationId xmlns:a16="http://schemas.microsoft.com/office/drawing/2014/main" id="{B5668D5E-36C5-DE47-0009-74193AB1CF6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08801" y="1052924"/>
                <a:ext cx="1344761" cy="1307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2" name="3D Model 11" descr="Sphere">
                <a:extLst>
                  <a:ext uri="{FF2B5EF4-FFF2-40B4-BE49-F238E27FC236}">
                    <a16:creationId xmlns:a16="http://schemas.microsoft.com/office/drawing/2014/main" id="{1C2AE8EC-927E-EA49-EB9D-9763969C6F0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838999956"/>
                  </p:ext>
                </p:extLst>
              </p:nvPr>
            </p:nvGraphicFramePr>
            <p:xfrm>
              <a:off x="7487350" y="3966647"/>
              <a:ext cx="1344761" cy="130701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344761" cy="130701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3072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2" name="3D Model 11" descr="Sphere">
                <a:extLst>
                  <a:ext uri="{FF2B5EF4-FFF2-40B4-BE49-F238E27FC236}">
                    <a16:creationId xmlns:a16="http://schemas.microsoft.com/office/drawing/2014/main" id="{1C2AE8EC-927E-EA49-EB9D-9763969C6F0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87350" y="3966647"/>
                <a:ext cx="1344761" cy="1307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3" name="3D Model 12" descr="Dark Grey Sphere">
                <a:extLst>
                  <a:ext uri="{FF2B5EF4-FFF2-40B4-BE49-F238E27FC236}">
                    <a16:creationId xmlns:a16="http://schemas.microsoft.com/office/drawing/2014/main" id="{82675DA0-FFCF-12A9-DEC4-8EF4660AA96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011166410"/>
                  </p:ext>
                </p:extLst>
              </p:nvPr>
            </p:nvGraphicFramePr>
            <p:xfrm>
              <a:off x="7422149" y="1520175"/>
              <a:ext cx="1344761" cy="1307011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1344761" cy="130701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23072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3" name="3D Model 12" descr="Dark Grey Sphere">
                <a:extLst>
                  <a:ext uri="{FF2B5EF4-FFF2-40B4-BE49-F238E27FC236}">
                    <a16:creationId xmlns:a16="http://schemas.microsoft.com/office/drawing/2014/main" id="{82675DA0-FFCF-12A9-DEC4-8EF4660AA96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22149" y="1520175"/>
                <a:ext cx="1344761" cy="1307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4" name="3D Model 13" descr="Sphere">
                <a:extLst>
                  <a:ext uri="{FF2B5EF4-FFF2-40B4-BE49-F238E27FC236}">
                    <a16:creationId xmlns:a16="http://schemas.microsoft.com/office/drawing/2014/main" id="{B8E9E5AF-8CD6-DF92-8C1D-E0688C17E74F}"/>
                  </a:ext>
                </a:extLst>
              </p:cNvPr>
              <p:cNvGraphicFramePr/>
              <p:nvPr/>
            </p:nvGraphicFramePr>
            <p:xfrm>
              <a:off x="6561946" y="5481494"/>
              <a:ext cx="1344761" cy="130701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344761" cy="130701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3072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4" name="3D Model 13" descr="Sphere">
                <a:extLst>
                  <a:ext uri="{FF2B5EF4-FFF2-40B4-BE49-F238E27FC236}">
                    <a16:creationId xmlns:a16="http://schemas.microsoft.com/office/drawing/2014/main" id="{B8E9E5AF-8CD6-DF92-8C1D-E0688C17E74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61946" y="5481494"/>
                <a:ext cx="1344761" cy="1307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5" name="3D Model 14" descr="Dark Grey Sphere">
                <a:extLst>
                  <a:ext uri="{FF2B5EF4-FFF2-40B4-BE49-F238E27FC236}">
                    <a16:creationId xmlns:a16="http://schemas.microsoft.com/office/drawing/2014/main" id="{B1EFA5D5-E421-7E79-A131-BD327BBEAB5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007197777"/>
                  </p:ext>
                </p:extLst>
              </p:nvPr>
            </p:nvGraphicFramePr>
            <p:xfrm>
              <a:off x="6857667" y="-8208"/>
              <a:ext cx="1344761" cy="1307011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1344761" cy="130701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23072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5" name="3D Model 14" descr="Dark Grey Sphere">
                <a:extLst>
                  <a:ext uri="{FF2B5EF4-FFF2-40B4-BE49-F238E27FC236}">
                    <a16:creationId xmlns:a16="http://schemas.microsoft.com/office/drawing/2014/main" id="{B1EFA5D5-E421-7E79-A131-BD327BBEAB5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57667" y="-8208"/>
                <a:ext cx="1344761" cy="1307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6" name="3D Model 15" descr="Sphere">
                <a:extLst>
                  <a:ext uri="{FF2B5EF4-FFF2-40B4-BE49-F238E27FC236}">
                    <a16:creationId xmlns:a16="http://schemas.microsoft.com/office/drawing/2014/main" id="{D2C594B2-8A31-9050-7440-84732894CF2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135221" y="3134433"/>
              <a:ext cx="1343798" cy="1343798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343798" cy="134379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321050" ay="-53269" az="-4989"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230727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6" name="3D Model 15" descr="Sphere">
                <a:extLst>
                  <a:ext uri="{FF2B5EF4-FFF2-40B4-BE49-F238E27FC236}">
                    <a16:creationId xmlns:a16="http://schemas.microsoft.com/office/drawing/2014/main" id="{D2C594B2-8A31-9050-7440-84732894CF2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35221" y="3134433"/>
                <a:ext cx="1343798" cy="13437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7" name="3D Model 16" descr="Dark Grey Sphere">
                <a:extLst>
                  <a:ext uri="{FF2B5EF4-FFF2-40B4-BE49-F238E27FC236}">
                    <a16:creationId xmlns:a16="http://schemas.microsoft.com/office/drawing/2014/main" id="{CDC56F12-48F9-C96F-5B4E-CEF786A5FD3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607856980"/>
                  </p:ext>
                </p:extLst>
              </p:nvPr>
            </p:nvGraphicFramePr>
            <p:xfrm>
              <a:off x="9137939" y="1551658"/>
              <a:ext cx="1344761" cy="1307011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1344761" cy="130701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23072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7" name="3D Model 16" descr="Dark Grey Sphere">
                <a:extLst>
                  <a:ext uri="{FF2B5EF4-FFF2-40B4-BE49-F238E27FC236}">
                    <a16:creationId xmlns:a16="http://schemas.microsoft.com/office/drawing/2014/main" id="{CDC56F12-48F9-C96F-5B4E-CEF786A5FD3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37939" y="1551658"/>
                <a:ext cx="1344761" cy="1307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8" name="3D Model 17" descr="Sphere">
                <a:extLst>
                  <a:ext uri="{FF2B5EF4-FFF2-40B4-BE49-F238E27FC236}">
                    <a16:creationId xmlns:a16="http://schemas.microsoft.com/office/drawing/2014/main" id="{952D5EBD-2659-3850-3058-EB0CE67B5F8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61045051"/>
                  </p:ext>
                </p:extLst>
              </p:nvPr>
            </p:nvGraphicFramePr>
            <p:xfrm>
              <a:off x="8178429" y="5433205"/>
              <a:ext cx="1344761" cy="130701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344761" cy="130701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3072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8" name="3D Model 17" descr="Sphere">
                <a:extLst>
                  <a:ext uri="{FF2B5EF4-FFF2-40B4-BE49-F238E27FC236}">
                    <a16:creationId xmlns:a16="http://schemas.microsoft.com/office/drawing/2014/main" id="{952D5EBD-2659-3850-3058-EB0CE67B5F8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78429" y="5433205"/>
                <a:ext cx="1344761" cy="1307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9" name="3D Model 18" descr="Dark Grey Sphere">
                <a:extLst>
                  <a:ext uri="{FF2B5EF4-FFF2-40B4-BE49-F238E27FC236}">
                    <a16:creationId xmlns:a16="http://schemas.microsoft.com/office/drawing/2014/main" id="{B0C3D198-9F7B-1958-B813-81839F635080}"/>
                  </a:ext>
                </a:extLst>
              </p:cNvPr>
              <p:cNvGraphicFramePr/>
              <p:nvPr/>
            </p:nvGraphicFramePr>
            <p:xfrm>
              <a:off x="8571015" y="209396"/>
              <a:ext cx="1344761" cy="1307011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1344761" cy="130701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23072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9" name="3D Model 18" descr="Dark Grey Sphere">
                <a:extLst>
                  <a:ext uri="{FF2B5EF4-FFF2-40B4-BE49-F238E27FC236}">
                    <a16:creationId xmlns:a16="http://schemas.microsoft.com/office/drawing/2014/main" id="{B0C3D198-9F7B-1958-B813-81839F63508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71015" y="209396"/>
                <a:ext cx="1344761" cy="1307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0" name="3D Model 19" descr="Sphere">
                <a:extLst>
                  <a:ext uri="{FF2B5EF4-FFF2-40B4-BE49-F238E27FC236}">
                    <a16:creationId xmlns:a16="http://schemas.microsoft.com/office/drawing/2014/main" id="{2538EA31-7851-2DB0-7A90-53EE3D98AD50}"/>
                  </a:ext>
                </a:extLst>
              </p:cNvPr>
              <p:cNvGraphicFramePr/>
              <p:nvPr/>
            </p:nvGraphicFramePr>
            <p:xfrm>
              <a:off x="10605229" y="3563575"/>
              <a:ext cx="1344761" cy="130701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344761" cy="130701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3072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0" name="3D Model 19" descr="Sphere">
                <a:extLst>
                  <a:ext uri="{FF2B5EF4-FFF2-40B4-BE49-F238E27FC236}">
                    <a16:creationId xmlns:a16="http://schemas.microsoft.com/office/drawing/2014/main" id="{2538EA31-7851-2DB0-7A90-53EE3D98AD5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05229" y="3563575"/>
                <a:ext cx="1344761" cy="1307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1" name="3D Model 20" descr="Dark Grey Sphere">
                <a:extLst>
                  <a:ext uri="{FF2B5EF4-FFF2-40B4-BE49-F238E27FC236}">
                    <a16:creationId xmlns:a16="http://schemas.microsoft.com/office/drawing/2014/main" id="{72CCE89D-CC9E-DA1D-5584-9795C66FBAD1}"/>
                  </a:ext>
                </a:extLst>
              </p:cNvPr>
              <p:cNvGraphicFramePr/>
              <p:nvPr/>
            </p:nvGraphicFramePr>
            <p:xfrm>
              <a:off x="10553083" y="2187258"/>
              <a:ext cx="1344761" cy="1307011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1344761" cy="130701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23072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1" name="3D Model 20" descr="Dark Grey Sphere">
                <a:extLst>
                  <a:ext uri="{FF2B5EF4-FFF2-40B4-BE49-F238E27FC236}">
                    <a16:creationId xmlns:a16="http://schemas.microsoft.com/office/drawing/2014/main" id="{72CCE89D-CC9E-DA1D-5584-9795C66FBAD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53083" y="2187258"/>
                <a:ext cx="1344761" cy="1307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2" name="3D Model 21" descr="Sphere">
                <a:extLst>
                  <a:ext uri="{FF2B5EF4-FFF2-40B4-BE49-F238E27FC236}">
                    <a16:creationId xmlns:a16="http://schemas.microsoft.com/office/drawing/2014/main" id="{08904806-75C2-3CC1-0F43-2073625B043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44170257"/>
                  </p:ext>
                </p:extLst>
              </p:nvPr>
            </p:nvGraphicFramePr>
            <p:xfrm>
              <a:off x="9408744" y="4569665"/>
              <a:ext cx="1343798" cy="1343798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343798" cy="134379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379057" ay="531820" az="58636"/>
                    <am3d:postTrans dx="0" dy="0" dz="0"/>
                  </am3d:trans>
                  <am3d:raster rName="Office3DRenderer" rVer="16.0.8326">
                    <am3d:blip r:embed="rId8"/>
                  </am3d:raster>
                  <am3d:objViewport viewportSz="230727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2" name="3D Model 21" descr="Sphere">
                <a:extLst>
                  <a:ext uri="{FF2B5EF4-FFF2-40B4-BE49-F238E27FC236}">
                    <a16:creationId xmlns:a16="http://schemas.microsoft.com/office/drawing/2014/main" id="{08904806-75C2-3CC1-0F43-2073625B043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408744" y="4569665"/>
                <a:ext cx="1343798" cy="13437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3" name="3D Model 22" descr="Dark Grey Sphere">
                <a:extLst>
                  <a:ext uri="{FF2B5EF4-FFF2-40B4-BE49-F238E27FC236}">
                    <a16:creationId xmlns:a16="http://schemas.microsoft.com/office/drawing/2014/main" id="{2E49BA80-6BD9-69BD-957A-37193A7AE2B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493862747"/>
                  </p:ext>
                </p:extLst>
              </p:nvPr>
            </p:nvGraphicFramePr>
            <p:xfrm>
              <a:off x="10579281" y="244647"/>
              <a:ext cx="1344761" cy="1307011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1344761" cy="130701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23072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3" name="3D Model 22" descr="Dark Grey Sphere">
                <a:extLst>
                  <a:ext uri="{FF2B5EF4-FFF2-40B4-BE49-F238E27FC236}">
                    <a16:creationId xmlns:a16="http://schemas.microsoft.com/office/drawing/2014/main" id="{2E49BA80-6BD9-69BD-957A-37193A7AE2B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79281" y="244647"/>
                <a:ext cx="1344761" cy="1307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" name="3D Model 4" descr="Light Grey Sphere">
                <a:extLst>
                  <a:ext uri="{FF2B5EF4-FFF2-40B4-BE49-F238E27FC236}">
                    <a16:creationId xmlns:a16="http://schemas.microsoft.com/office/drawing/2014/main" id="{3C7A1CB4-5BB1-77A5-5598-86C31767F6B1}"/>
                  </a:ext>
                </a:extLst>
              </p:cNvPr>
              <p:cNvGraphicFramePr/>
              <p:nvPr/>
            </p:nvGraphicFramePr>
            <p:xfrm>
              <a:off x="8113269" y="2964646"/>
              <a:ext cx="867130" cy="870471"/>
            </p:xfrm>
            <a:graphic>
              <a:graphicData uri="http://schemas.microsoft.com/office/drawing/2017/model3d">
                <am3d:model3d r:embed="rId9">
                  <am3d:spPr>
                    <a:xfrm>
                      <a:off x="0" y="0"/>
                      <a:ext cx="867130" cy="87047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10"/>
                  </am3d:raster>
                  <am3d:objViewport viewportSz="153075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" name="3D Model 4" descr="Light Grey Sphere">
                <a:extLst>
                  <a:ext uri="{FF2B5EF4-FFF2-40B4-BE49-F238E27FC236}">
                    <a16:creationId xmlns:a16="http://schemas.microsoft.com/office/drawing/2014/main" id="{3C7A1CB4-5BB1-77A5-5598-86C31767F6B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113269" y="2964646"/>
                <a:ext cx="867130" cy="8704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4" name="3D Model 23" descr="Sphere">
                <a:extLst>
                  <a:ext uri="{FF2B5EF4-FFF2-40B4-BE49-F238E27FC236}">
                    <a16:creationId xmlns:a16="http://schemas.microsoft.com/office/drawing/2014/main" id="{7D73EA5A-B9DB-1D4F-E669-FA9BAFF7798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417386"/>
                  </p:ext>
                </p:extLst>
              </p:nvPr>
            </p:nvGraphicFramePr>
            <p:xfrm>
              <a:off x="10697760" y="5538699"/>
              <a:ext cx="1307012" cy="130701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307012" cy="1307012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11"/>
                  </am3d:raster>
                  <am3d:objViewport viewportSz="230727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4" name="3D Model 23" descr="Sphere">
                <a:extLst>
                  <a:ext uri="{FF2B5EF4-FFF2-40B4-BE49-F238E27FC236}">
                    <a16:creationId xmlns:a16="http://schemas.microsoft.com/office/drawing/2014/main" id="{7D73EA5A-B9DB-1D4F-E669-FA9BAFF779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697760" y="5538699"/>
                <a:ext cx="1307012" cy="13070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5" name="3D Model 24" descr="Dark Grey Sphere">
                <a:extLst>
                  <a:ext uri="{FF2B5EF4-FFF2-40B4-BE49-F238E27FC236}">
                    <a16:creationId xmlns:a16="http://schemas.microsoft.com/office/drawing/2014/main" id="{0A506F86-1CA5-DBBF-81C3-F4B2CBBF77B5}"/>
                  </a:ext>
                </a:extLst>
              </p:cNvPr>
              <p:cNvGraphicFramePr/>
              <p:nvPr/>
            </p:nvGraphicFramePr>
            <p:xfrm>
              <a:off x="1279122" y="1973539"/>
              <a:ext cx="1344761" cy="1307011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1344761" cy="130701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23072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5" name="3D Model 24" descr="Dark Grey Sphere">
                <a:extLst>
                  <a:ext uri="{FF2B5EF4-FFF2-40B4-BE49-F238E27FC236}">
                    <a16:creationId xmlns:a16="http://schemas.microsoft.com/office/drawing/2014/main" id="{0A506F86-1CA5-DBBF-81C3-F4B2CBBF77B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79122" y="1973539"/>
                <a:ext cx="1344761" cy="1307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6" name="3D Model 25" descr="Dark Grey Sphere">
                <a:extLst>
                  <a:ext uri="{FF2B5EF4-FFF2-40B4-BE49-F238E27FC236}">
                    <a16:creationId xmlns:a16="http://schemas.microsoft.com/office/drawing/2014/main" id="{44ECC975-DCCE-B453-E3F7-BC134A73C23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857250375"/>
                  </p:ext>
                </p:extLst>
              </p:nvPr>
            </p:nvGraphicFramePr>
            <p:xfrm>
              <a:off x="2725284" y="1724854"/>
              <a:ext cx="1344761" cy="1307011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1344761" cy="130701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23072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6" name="3D Model 25" descr="Dark Grey Sphere">
                <a:extLst>
                  <a:ext uri="{FF2B5EF4-FFF2-40B4-BE49-F238E27FC236}">
                    <a16:creationId xmlns:a16="http://schemas.microsoft.com/office/drawing/2014/main" id="{44ECC975-DCCE-B453-E3F7-BC134A73C23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25284" y="1724854"/>
                <a:ext cx="1344761" cy="1307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7" name="3D Model 26" descr="Dark Grey Sphere">
                <a:extLst>
                  <a:ext uri="{FF2B5EF4-FFF2-40B4-BE49-F238E27FC236}">
                    <a16:creationId xmlns:a16="http://schemas.microsoft.com/office/drawing/2014/main" id="{F5DB3734-EFD6-88E9-FEED-C4FF2BB9731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535484525"/>
                  </p:ext>
                </p:extLst>
              </p:nvPr>
            </p:nvGraphicFramePr>
            <p:xfrm>
              <a:off x="2744005" y="187788"/>
              <a:ext cx="1344761" cy="1307011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1344761" cy="130701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23072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7" name="3D Model 26" descr="Dark Grey Sphere">
                <a:extLst>
                  <a:ext uri="{FF2B5EF4-FFF2-40B4-BE49-F238E27FC236}">
                    <a16:creationId xmlns:a16="http://schemas.microsoft.com/office/drawing/2014/main" id="{F5DB3734-EFD6-88E9-FEED-C4FF2BB9731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44005" y="187788"/>
                <a:ext cx="1344761" cy="1307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8" name="3D Model 27" descr="Sphere">
                <a:extLst>
                  <a:ext uri="{FF2B5EF4-FFF2-40B4-BE49-F238E27FC236}">
                    <a16:creationId xmlns:a16="http://schemas.microsoft.com/office/drawing/2014/main" id="{6A233C56-4322-987F-475E-BAD267244DAA}"/>
                  </a:ext>
                </a:extLst>
              </p:cNvPr>
              <p:cNvGraphicFramePr/>
              <p:nvPr/>
            </p:nvGraphicFramePr>
            <p:xfrm>
              <a:off x="1436260" y="3601680"/>
              <a:ext cx="1344761" cy="130701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344761" cy="130701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3072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8" name="3D Model 27" descr="Sphere">
                <a:extLst>
                  <a:ext uri="{FF2B5EF4-FFF2-40B4-BE49-F238E27FC236}">
                    <a16:creationId xmlns:a16="http://schemas.microsoft.com/office/drawing/2014/main" id="{6A233C56-4322-987F-475E-BAD267244DA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6260" y="3601680"/>
                <a:ext cx="1344761" cy="1307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9" name="3D Model 28" descr="Sphere">
                <a:extLst>
                  <a:ext uri="{FF2B5EF4-FFF2-40B4-BE49-F238E27FC236}">
                    <a16:creationId xmlns:a16="http://schemas.microsoft.com/office/drawing/2014/main" id="{5E37EE5F-BF16-E2CE-4E13-8BEA8B65489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457905644"/>
                  </p:ext>
                </p:extLst>
              </p:nvPr>
            </p:nvGraphicFramePr>
            <p:xfrm>
              <a:off x="3444067" y="3134433"/>
              <a:ext cx="1344761" cy="130701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344761" cy="130701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3072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9" name="3D Model 28" descr="Sphere">
                <a:extLst>
                  <a:ext uri="{FF2B5EF4-FFF2-40B4-BE49-F238E27FC236}">
                    <a16:creationId xmlns:a16="http://schemas.microsoft.com/office/drawing/2014/main" id="{5E37EE5F-BF16-E2CE-4E13-8BEA8B6548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44067" y="3134433"/>
                <a:ext cx="1344761" cy="1307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0" name="3D Model 29" descr="Sphere">
                <a:extLst>
                  <a:ext uri="{FF2B5EF4-FFF2-40B4-BE49-F238E27FC236}">
                    <a16:creationId xmlns:a16="http://schemas.microsoft.com/office/drawing/2014/main" id="{6FC137F1-458F-C84F-50BB-8C167D9BB408}"/>
                  </a:ext>
                </a:extLst>
              </p:cNvPr>
              <p:cNvGraphicFramePr/>
              <p:nvPr/>
            </p:nvGraphicFramePr>
            <p:xfrm>
              <a:off x="1805261" y="5091074"/>
              <a:ext cx="1344761" cy="130701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344761" cy="130701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3072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0" name="3D Model 29" descr="Sphere">
                <a:extLst>
                  <a:ext uri="{FF2B5EF4-FFF2-40B4-BE49-F238E27FC236}">
                    <a16:creationId xmlns:a16="http://schemas.microsoft.com/office/drawing/2014/main" id="{6FC137F1-458F-C84F-50BB-8C167D9BB40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5261" y="5091074"/>
                <a:ext cx="1344761" cy="1307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1" name="3D Model 30" descr="Dark Grey Sphere">
                <a:extLst>
                  <a:ext uri="{FF2B5EF4-FFF2-40B4-BE49-F238E27FC236}">
                    <a16:creationId xmlns:a16="http://schemas.microsoft.com/office/drawing/2014/main" id="{0FC66B9B-2C98-C118-8C43-B9DFC154740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56104073"/>
                  </p:ext>
                </p:extLst>
              </p:nvPr>
            </p:nvGraphicFramePr>
            <p:xfrm>
              <a:off x="1268860" y="399418"/>
              <a:ext cx="1344761" cy="1307011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1344761" cy="130701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23072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1" name="3D Model 30" descr="Dark Grey Sphere">
                <a:extLst>
                  <a:ext uri="{FF2B5EF4-FFF2-40B4-BE49-F238E27FC236}">
                    <a16:creationId xmlns:a16="http://schemas.microsoft.com/office/drawing/2014/main" id="{0FC66B9B-2C98-C118-8C43-B9DFC154740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68860" y="399418"/>
                <a:ext cx="1344761" cy="1307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" name="3D Model 1" descr="Red Sphere">
                <a:extLst>
                  <a:ext uri="{FF2B5EF4-FFF2-40B4-BE49-F238E27FC236}">
                    <a16:creationId xmlns:a16="http://schemas.microsoft.com/office/drawing/2014/main" id="{0A8D7C87-8C28-85A9-DDE4-F89933F29C5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245304806"/>
                  </p:ext>
                </p:extLst>
              </p:nvPr>
            </p:nvGraphicFramePr>
            <p:xfrm>
              <a:off x="2734566" y="4264030"/>
              <a:ext cx="926851" cy="845435"/>
            </p:xfrm>
            <a:graphic>
              <a:graphicData uri="http://schemas.microsoft.com/office/drawing/2017/model3d">
                <am3d:model3d r:embed="rId12">
                  <am3d:spPr>
                    <a:xfrm>
                      <a:off x="0" y="0"/>
                      <a:ext cx="926851" cy="845435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13"/>
                  </am3d:raster>
                  <am3d:objViewport viewportSz="149245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" name="3D Model 1" descr="Red Sphere">
                <a:extLst>
                  <a:ext uri="{FF2B5EF4-FFF2-40B4-BE49-F238E27FC236}">
                    <a16:creationId xmlns:a16="http://schemas.microsoft.com/office/drawing/2014/main" id="{0A8D7C87-8C28-85A9-DDE4-F89933F29C5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734566" y="4264030"/>
                <a:ext cx="926851" cy="8454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2" name="3D Model 31" descr="Light Grey Sphere">
                <a:extLst>
                  <a:ext uri="{FF2B5EF4-FFF2-40B4-BE49-F238E27FC236}">
                    <a16:creationId xmlns:a16="http://schemas.microsoft.com/office/drawing/2014/main" id="{D34EE484-A853-36AA-F302-3AB3BFB3A43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522716172"/>
                  </p:ext>
                </p:extLst>
              </p:nvPr>
            </p:nvGraphicFramePr>
            <p:xfrm>
              <a:off x="4307472" y="4453639"/>
              <a:ext cx="867130" cy="870471"/>
            </p:xfrm>
            <a:graphic>
              <a:graphicData uri="http://schemas.microsoft.com/office/drawing/2017/model3d">
                <am3d:model3d r:embed="rId9">
                  <am3d:spPr>
                    <a:xfrm>
                      <a:off x="0" y="0"/>
                      <a:ext cx="867130" cy="87047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10"/>
                  </am3d:raster>
                  <am3d:objViewport viewportSz="153075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2" name="3D Model 31" descr="Light Grey Sphere">
                <a:extLst>
                  <a:ext uri="{FF2B5EF4-FFF2-40B4-BE49-F238E27FC236}">
                    <a16:creationId xmlns:a16="http://schemas.microsoft.com/office/drawing/2014/main" id="{D34EE484-A853-36AA-F302-3AB3BFB3A43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07472" y="4453639"/>
                <a:ext cx="867130" cy="8704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3" name="3D Model 32" descr="Light Grey Sphere">
                <a:extLst>
                  <a:ext uri="{FF2B5EF4-FFF2-40B4-BE49-F238E27FC236}">
                    <a16:creationId xmlns:a16="http://schemas.microsoft.com/office/drawing/2014/main" id="{1CE26900-45BA-1AA0-E05B-45463B6CD7B8}"/>
                  </a:ext>
                </a:extLst>
              </p:cNvPr>
              <p:cNvGraphicFramePr/>
              <p:nvPr/>
            </p:nvGraphicFramePr>
            <p:xfrm>
              <a:off x="4024400" y="1254815"/>
              <a:ext cx="867130" cy="870471"/>
            </p:xfrm>
            <a:graphic>
              <a:graphicData uri="http://schemas.microsoft.com/office/drawing/2017/model3d">
                <am3d:model3d r:embed="rId9">
                  <am3d:spPr>
                    <a:xfrm>
                      <a:off x="0" y="0"/>
                      <a:ext cx="867130" cy="87047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10"/>
                  </am3d:raster>
                  <am3d:objViewport viewportSz="153075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3" name="3D Model 32" descr="Light Grey Sphere">
                <a:extLst>
                  <a:ext uri="{FF2B5EF4-FFF2-40B4-BE49-F238E27FC236}">
                    <a16:creationId xmlns:a16="http://schemas.microsoft.com/office/drawing/2014/main" id="{1CE26900-45BA-1AA0-E05B-45463B6CD7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024400" y="1254815"/>
                <a:ext cx="867130" cy="8704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31424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SILVA SOLIS Yosvany</dc:creator>
  <cp:lastModifiedBy>SILVA SOLIS Yosvany</cp:lastModifiedBy>
  <cp:revision>3</cp:revision>
  <dcterms:created xsi:type="dcterms:W3CDTF">2023-10-22T14:10:32Z</dcterms:created>
  <dcterms:modified xsi:type="dcterms:W3CDTF">2023-10-30T16:43:15Z</dcterms:modified>
</cp:coreProperties>
</file>