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F69EB90-95EA-44D4-BCE7-0A76E548601D}" type="slidenum">
              <a:rPr b="0" lang="en-US" sz="1400" spc="-1" strike="noStrike">
                <a:latin typeface="Times New Roman"/>
              </a:rPr>
              <a:t>&lt;番号&gt;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techlife.cookpad.com/entry/2017/09/22/110000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コードレビューについて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牧野 </a:t>
            </a:r>
            <a:r>
              <a:rPr b="0" lang="en-US" sz="3200" spc="-1" strike="noStrike">
                <a:latin typeface="Arial"/>
              </a:rPr>
              <a:t>2018</a:t>
            </a:r>
            <a:r>
              <a:rPr b="0" lang="en-US" sz="3200" spc="-1" strike="noStrike">
                <a:latin typeface="Arial"/>
              </a:rPr>
              <a:t>／</a:t>
            </a:r>
            <a:r>
              <a:rPr b="0" lang="en-US" sz="3200" spc="-1" strike="noStrike">
                <a:latin typeface="Arial"/>
              </a:rPr>
              <a:t>3</a:t>
            </a:r>
            <a:r>
              <a:rPr b="0" lang="en-US" sz="3200" spc="-1" strike="noStrike">
                <a:latin typeface="Arial"/>
              </a:rPr>
              <a:t>／</a:t>
            </a:r>
            <a:r>
              <a:rPr b="0" lang="en-US" sz="3200" spc="-1" strike="noStrike">
                <a:latin typeface="Arial"/>
              </a:rPr>
              <a:t>6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概要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どういうものか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何を期待するか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どういうものか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フォーマルな方法論は一杯ある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プラクティカルな手引き的なものも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http://techlife.cookpad.com/entry/2017/09/22/110000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とか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で、今日の目的は？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何を期待するか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というか、何をしてないといけないか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全体について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メモリ使用量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ノード数が多い時にこけるアルゴリズムの使用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ノード数が多い時に遅くなるアルゴリズムの使用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その他可能な問題点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ダメそうな場所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駄目だった場所の適当な修正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駄目そうとわかっているが放置している場所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考えると駄目そうなので考えないようにしている場所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要するに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それ気がついてるでしょ？というところ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LibreOffice/5.4.5.1$Linux_X86_64 LibreOffice_project/79c9829dd5d8054ec39a82dc51cd9eff340dbee8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2018-03-06T09:28:22Z</dcterms:created>
  <dc:creator/>
  <dc:description/>
  <dc:language>ja-JP</dc:language>
  <cp:lastModifiedBy/>
  <dcterms:modified xsi:type="dcterms:W3CDTF">2018-03-06T12:15:34Z</dcterms:modified>
  <cp:revision>4</cp:revision>
  <dc:subject/>
  <dc:title/>
</cp:coreProperties>
</file>