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94523" autoAdjust="0"/>
  </p:normalViewPr>
  <p:slideViewPr>
    <p:cSldViewPr snapToGrid="0">
      <p:cViewPr varScale="1">
        <p:scale>
          <a:sx n="46" d="100"/>
          <a:sy n="46" d="100"/>
        </p:scale>
        <p:origin x="4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7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1000" cy="495300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9526" y="0"/>
            <a:ext cx="2921000" cy="495300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68AE3C8B-B5F5-473D-BC37-D8AFEADB8380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7363"/>
            <a:ext cx="2921000" cy="495300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9526" y="9377363"/>
            <a:ext cx="2921000" cy="495300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CFFFCA08-CCF8-4493-B4B0-5B27216D8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016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1691" cy="49514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9338" y="0"/>
            <a:ext cx="2921690" cy="49514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761CB68E-DBD3-4804-B033-6F38FC14C060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5075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321" y="4751524"/>
            <a:ext cx="5393474" cy="3886765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7518"/>
            <a:ext cx="2921691" cy="495145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9338" y="9377518"/>
            <a:ext cx="2921690" cy="495145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5D7F9EFD-C0FF-4F7E-AD79-7D8BA98694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87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11163" y="1235075"/>
            <a:ext cx="5919787" cy="3330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9EFD-C0FF-4F7E-AD79-7D8BA98694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54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11163" y="1235075"/>
            <a:ext cx="5919787" cy="3330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9EFD-C0FF-4F7E-AD79-7D8BA98694B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19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6A6B-88EF-42CF-8BF4-095C2C0B9102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17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727-585F-4115-B96C-4899E5EEF2EF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14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F4BD-31BB-40E3-9370-6659B2ACAD3E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35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D1A7-6B46-4DD1-B94F-78B2D3F75EC4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2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F4F2-D5EE-4C98-A52E-DCDB0B914906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2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58D8-6B55-4819-991B-84C3AAC60A69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5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537B-BE0B-4AF3-92D8-F972A7F79A54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3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5766-3F92-47B3-A5C7-7FE977DC33F9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22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BAB-780B-4A20-A3F9-D8710FFA5EBD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6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8D28-58FA-4C87-846D-06F92E9F296E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1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E7AE-1F43-4E96-B280-C2D3C06CEC03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37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C69E-733E-447F-B370-23F04E40BE39}" type="datetime1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BB7DF-CB45-481A-85A2-9B2600E68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80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6602" y="1698626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2017 Welt </a:t>
            </a:r>
            <a:r>
              <a:rPr lang="ja-JP" altLang="en-US" sz="4000" dirty="0"/>
              <a:t>電装</a:t>
            </a:r>
            <a:r>
              <a:rPr kumimoji="1" lang="en-US" altLang="ja-JP" dirty="0" smtClean="0"/>
              <a:t>BOX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0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4948" y="1333500"/>
            <a:ext cx="11406754" cy="4699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5" name="正方形/長方形 4"/>
          <p:cNvSpPr/>
          <p:nvPr/>
        </p:nvSpPr>
        <p:spPr>
          <a:xfrm>
            <a:off x="777316" y="1841500"/>
            <a:ext cx="2476500" cy="368300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6" name="正方形/長方形 5"/>
          <p:cNvSpPr/>
          <p:nvPr/>
        </p:nvSpPr>
        <p:spPr>
          <a:xfrm>
            <a:off x="3432905" y="2993399"/>
            <a:ext cx="3707844" cy="2536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Rtl" wrap="none" rtlCol="0" anchor="ctr">
            <a:noAutofit/>
          </a:bodyPr>
          <a:lstStyle/>
          <a:p>
            <a:pPr algn="ctr"/>
            <a:endParaRPr lang="ja-JP" altLang="en-US" sz="1801"/>
          </a:p>
        </p:txBody>
      </p:sp>
      <p:sp>
        <p:nvSpPr>
          <p:cNvPr id="7" name="正方形/長方形 6"/>
          <p:cNvSpPr/>
          <p:nvPr/>
        </p:nvSpPr>
        <p:spPr>
          <a:xfrm>
            <a:off x="7391535" y="2409696"/>
            <a:ext cx="2152651" cy="3114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40058" y="3346449"/>
            <a:ext cx="461793" cy="7366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801" dirty="0"/>
              <a:t>配電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83460" y="3438580"/>
            <a:ext cx="461666" cy="17550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ja-JP" sz="1801" dirty="0"/>
              <a:t>L</a:t>
            </a:r>
          </a:p>
          <a:p>
            <a:pPr algn="ctr"/>
            <a:r>
              <a:rPr lang="en-US" altLang="ja-JP" sz="1801" dirty="0"/>
              <a:t>C</a:t>
            </a:r>
          </a:p>
          <a:p>
            <a:pPr algn="ctr"/>
            <a:r>
              <a:rPr lang="en-US" altLang="ja-JP" sz="1801" dirty="0"/>
              <a:t>D</a:t>
            </a:r>
          </a:p>
          <a:p>
            <a:pPr algn="ctr"/>
            <a:r>
              <a:rPr lang="en-US" altLang="ja-JP" sz="1801" dirty="0"/>
              <a:t>&amp;</a:t>
            </a:r>
            <a:r>
              <a:rPr lang="ja-JP" altLang="en-US" sz="1801" dirty="0"/>
              <a:t>点火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700" y="355602"/>
            <a:ext cx="36703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dirty="0"/>
              <a:t>2017</a:t>
            </a:r>
            <a:r>
              <a:rPr lang="ja-JP" altLang="en-US" sz="1801" dirty="0"/>
              <a:t>年度　</a:t>
            </a:r>
            <a:r>
              <a:rPr lang="en-US" altLang="ja-JP" sz="1801" dirty="0"/>
              <a:t>Welt </a:t>
            </a:r>
            <a:r>
              <a:rPr lang="ja-JP" altLang="en-US" sz="1801" dirty="0"/>
              <a:t>電装</a:t>
            </a:r>
            <a:r>
              <a:rPr lang="en-US" altLang="ja-JP" sz="1801" dirty="0"/>
              <a:t>BOX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89502" y="913886"/>
            <a:ext cx="88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Front</a:t>
            </a:r>
            <a:endParaRPr lang="ja-JP" altLang="en-US" sz="2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227658" y="2409695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B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09677" y="3498335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A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37080" y="2435887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F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92758" y="4895754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C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63544" y="4897112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D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359743" y="4895754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E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429838" y="2536651"/>
            <a:ext cx="147692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1 </a:t>
            </a:r>
            <a:endParaRPr lang="ja-JP" altLang="en-US" sz="8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31217" y="3521418"/>
            <a:ext cx="147692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1</a:t>
            </a:r>
          </a:p>
          <a:p>
            <a:pPr algn="ctr"/>
            <a:r>
              <a:rPr lang="en-US" altLang="ja-JP" sz="800" dirty="0"/>
              <a:t>2 </a:t>
            </a:r>
            <a:endParaRPr lang="ja-JP" altLang="en-US" sz="800" dirty="0"/>
          </a:p>
        </p:txBody>
      </p:sp>
      <p:sp>
        <p:nvSpPr>
          <p:cNvPr id="48" name="テキスト ボックス 47"/>
          <p:cNvSpPr txBox="1"/>
          <p:nvPr/>
        </p:nvSpPr>
        <p:spPr>
          <a:xfrm rot="16200000">
            <a:off x="2355440" y="2644546"/>
            <a:ext cx="1046440" cy="230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800" dirty="0"/>
              <a:t>1 </a:t>
            </a:r>
          </a:p>
          <a:p>
            <a:pPr algn="ctr"/>
            <a:r>
              <a:rPr lang="en-US" altLang="ja-JP" sz="800" dirty="0"/>
              <a:t>2 </a:t>
            </a:r>
          </a:p>
          <a:p>
            <a:pPr algn="ctr"/>
            <a:r>
              <a:rPr lang="en-US" altLang="ja-JP" sz="800" dirty="0"/>
              <a:t>3</a:t>
            </a:r>
          </a:p>
          <a:p>
            <a:pPr algn="ctr"/>
            <a:r>
              <a:rPr lang="en-US" altLang="ja-JP" sz="800" dirty="0"/>
              <a:t>4</a:t>
            </a:r>
          </a:p>
          <a:p>
            <a:pPr algn="ctr"/>
            <a:r>
              <a:rPr lang="en-US" altLang="ja-JP" sz="800" dirty="0"/>
              <a:t>5</a:t>
            </a:r>
          </a:p>
          <a:p>
            <a:pPr algn="ctr"/>
            <a:r>
              <a:rPr lang="en-US" altLang="ja-JP" sz="800" dirty="0"/>
              <a:t>6</a:t>
            </a:r>
          </a:p>
          <a:p>
            <a:pPr algn="ctr"/>
            <a:r>
              <a:rPr lang="en-US" altLang="ja-JP" sz="800" dirty="0"/>
              <a:t>7</a:t>
            </a:r>
            <a:endParaRPr lang="ja-JP" altLang="en-US" sz="800" dirty="0"/>
          </a:p>
        </p:txBody>
      </p:sp>
      <p:sp>
        <p:nvSpPr>
          <p:cNvPr id="49" name="テキスト ボックス 48"/>
          <p:cNvSpPr txBox="1"/>
          <p:nvPr/>
        </p:nvSpPr>
        <p:spPr>
          <a:xfrm rot="16200000">
            <a:off x="2280172" y="4346018"/>
            <a:ext cx="1292662" cy="230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800" dirty="0"/>
              <a:t>1</a:t>
            </a:r>
          </a:p>
          <a:p>
            <a:pPr algn="ctr"/>
            <a:r>
              <a:rPr lang="en-US" altLang="ja-JP" sz="800" dirty="0"/>
              <a:t> 2 3</a:t>
            </a:r>
          </a:p>
          <a:p>
            <a:pPr algn="ctr"/>
            <a:r>
              <a:rPr lang="en-US" altLang="ja-JP" sz="800" dirty="0"/>
              <a:t>4</a:t>
            </a:r>
          </a:p>
          <a:p>
            <a:pPr algn="ctr"/>
            <a:r>
              <a:rPr lang="en-US" altLang="ja-JP" sz="800" dirty="0"/>
              <a:t>5</a:t>
            </a:r>
          </a:p>
          <a:p>
            <a:pPr algn="ctr"/>
            <a:r>
              <a:rPr lang="en-US" altLang="ja-JP" sz="800" dirty="0"/>
              <a:t>6</a:t>
            </a:r>
          </a:p>
          <a:p>
            <a:pPr algn="ctr"/>
            <a:r>
              <a:rPr lang="en-US" altLang="ja-JP" sz="800" dirty="0"/>
              <a:t>7</a:t>
            </a:r>
          </a:p>
          <a:p>
            <a:pPr algn="ctr"/>
            <a:r>
              <a:rPr lang="en-US" altLang="ja-JP" sz="800" dirty="0"/>
              <a:t>8</a:t>
            </a:r>
          </a:p>
          <a:p>
            <a:pPr algn="ctr"/>
            <a:r>
              <a:rPr lang="en-US" altLang="ja-JP" sz="800" dirty="0"/>
              <a:t>9</a:t>
            </a:r>
            <a:endParaRPr lang="ja-JP" altLang="en-US" sz="8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71937" y="5141307"/>
            <a:ext cx="431867" cy="230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1 2 3 </a:t>
            </a:r>
            <a:endParaRPr lang="ja-JP" altLang="en-US" sz="9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629199" y="5144115"/>
            <a:ext cx="431867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1 2 3 </a:t>
            </a:r>
            <a:endParaRPr lang="ja-JP" altLang="en-US" sz="9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269747" y="5157363"/>
            <a:ext cx="777906" cy="2112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/>
              <a:t>1 2 3 4 5 6</a:t>
            </a:r>
            <a:endParaRPr lang="ja-JP" altLang="en-US" sz="900" dirty="0"/>
          </a:p>
        </p:txBody>
      </p:sp>
      <p:sp>
        <p:nvSpPr>
          <p:cNvPr id="55" name="テキスト ボックス 54"/>
          <p:cNvSpPr txBox="1"/>
          <p:nvPr/>
        </p:nvSpPr>
        <p:spPr>
          <a:xfrm rot="16200000">
            <a:off x="2979864" y="4700704"/>
            <a:ext cx="1253402" cy="230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lIns="72000" tIns="72000" rIns="72000" bIns="36000" rtlCol="0">
            <a:spAutoFit/>
          </a:bodyPr>
          <a:lstStyle/>
          <a:p>
            <a:r>
              <a:rPr lang="en-US" altLang="ja-JP" sz="800" dirty="0"/>
              <a:t>1 2 3 4 5 6 7 8 9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 rot="16200000">
            <a:off x="4350760" y="4394413"/>
            <a:ext cx="488201" cy="1844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lIns="36000" tIns="36000" rIns="36000" bIns="36000" rtlCol="0">
            <a:spAutoFit/>
          </a:bodyPr>
          <a:lstStyle/>
          <a:p>
            <a:r>
              <a:rPr lang="en-US" altLang="ja-JP" sz="900" dirty="0"/>
              <a:t>1</a:t>
            </a:r>
          </a:p>
          <a:p>
            <a:r>
              <a:rPr lang="en-US" altLang="ja-JP" sz="900" dirty="0"/>
              <a:t>2 </a:t>
            </a:r>
          </a:p>
          <a:p>
            <a:r>
              <a:rPr lang="en-US" altLang="ja-JP" sz="900" dirty="0"/>
              <a:t>3 </a:t>
            </a:r>
            <a:endParaRPr lang="ja-JP" altLang="en-US" sz="900" dirty="0"/>
          </a:p>
        </p:txBody>
      </p:sp>
      <p:sp>
        <p:nvSpPr>
          <p:cNvPr id="57" name="テキスト ボックス 56"/>
          <p:cNvSpPr txBox="1"/>
          <p:nvPr/>
        </p:nvSpPr>
        <p:spPr>
          <a:xfrm rot="16200000">
            <a:off x="6733216" y="4718435"/>
            <a:ext cx="318924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US" altLang="ja-JP" sz="800" dirty="0"/>
              <a:t>1</a:t>
            </a:r>
          </a:p>
          <a:p>
            <a:pPr algn="ctr"/>
            <a:r>
              <a:rPr lang="en-US" altLang="ja-JP" sz="800" dirty="0"/>
              <a:t>2 </a:t>
            </a:r>
            <a:endParaRPr lang="ja-JP" altLang="en-US" sz="8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805047" y="3581236"/>
            <a:ext cx="317406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/>
              <a:t>1 2 </a:t>
            </a:r>
            <a:endParaRPr lang="ja-JP" altLang="en-US" sz="8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464525" y="3581236"/>
            <a:ext cx="317406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/>
              <a:t>1 2 </a:t>
            </a:r>
            <a:endParaRPr lang="ja-JP" altLang="en-US" sz="8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28122" y="3044246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A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88475" y="4136399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B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56208" y="4058615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C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85369" y="3375219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D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722417" y="4249818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E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 rot="16200000">
            <a:off x="8934141" y="3736542"/>
            <a:ext cx="811367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US" altLang="ja-JP" sz="800" dirty="0"/>
              <a:t>1</a:t>
            </a:r>
          </a:p>
          <a:p>
            <a:pPr algn="ctr"/>
            <a:r>
              <a:rPr lang="en-US" altLang="ja-JP" sz="800" dirty="0"/>
              <a:t>2</a:t>
            </a:r>
          </a:p>
          <a:p>
            <a:pPr algn="ctr"/>
            <a:r>
              <a:rPr lang="en-US" altLang="ja-JP" sz="800" dirty="0"/>
              <a:t>3</a:t>
            </a:r>
          </a:p>
          <a:p>
            <a:pPr algn="ctr"/>
            <a:r>
              <a:rPr lang="en-US" altLang="ja-JP" sz="800" dirty="0"/>
              <a:t>4</a:t>
            </a:r>
          </a:p>
          <a:p>
            <a:pPr algn="ctr"/>
            <a:r>
              <a:rPr lang="en-US" altLang="ja-JP" sz="800" dirty="0"/>
              <a:t>5</a:t>
            </a:r>
          </a:p>
          <a:p>
            <a:pPr algn="ctr"/>
            <a:r>
              <a:rPr lang="en-US" altLang="ja-JP" sz="800" dirty="0"/>
              <a:t>6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 rot="16200000">
            <a:off x="8592384" y="4649692"/>
            <a:ext cx="934478" cy="230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US" altLang="ja-JP" sz="800" dirty="0"/>
              <a:t>1</a:t>
            </a:r>
          </a:p>
          <a:p>
            <a:pPr algn="ctr"/>
            <a:r>
              <a:rPr lang="en-US" altLang="ja-JP" sz="800" dirty="0"/>
              <a:t>2</a:t>
            </a:r>
          </a:p>
          <a:p>
            <a:pPr algn="ctr"/>
            <a:r>
              <a:rPr lang="en-US" altLang="ja-JP" sz="800" dirty="0"/>
              <a:t>3</a:t>
            </a:r>
          </a:p>
          <a:p>
            <a:pPr algn="ctr"/>
            <a:r>
              <a:rPr lang="en-US" altLang="ja-JP" sz="800" dirty="0"/>
              <a:t>4</a:t>
            </a:r>
          </a:p>
          <a:p>
            <a:pPr algn="ctr"/>
            <a:r>
              <a:rPr lang="en-US" altLang="ja-JP" sz="800" dirty="0"/>
              <a:t>5</a:t>
            </a:r>
          </a:p>
          <a:p>
            <a:pPr algn="ctr"/>
            <a:r>
              <a:rPr lang="en-US" altLang="ja-JP" sz="800" dirty="0"/>
              <a:t>6</a:t>
            </a:r>
          </a:p>
          <a:p>
            <a:pPr algn="ctr"/>
            <a:r>
              <a:rPr lang="en-US" altLang="ja-JP" sz="800" dirty="0"/>
              <a:t>7</a:t>
            </a:r>
            <a:endParaRPr lang="ja-JP" altLang="en-US" sz="800" dirty="0"/>
          </a:p>
        </p:txBody>
      </p:sp>
      <p:sp>
        <p:nvSpPr>
          <p:cNvPr id="60" name="テキスト ボックス 59"/>
          <p:cNvSpPr txBox="1"/>
          <p:nvPr/>
        </p:nvSpPr>
        <p:spPr>
          <a:xfrm rot="16200000">
            <a:off x="9117887" y="4401920"/>
            <a:ext cx="442035" cy="230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US" altLang="ja-JP" sz="800" dirty="0"/>
              <a:t>1</a:t>
            </a:r>
          </a:p>
          <a:p>
            <a:pPr algn="ctr"/>
            <a:r>
              <a:rPr lang="en-US" altLang="ja-JP" sz="800" dirty="0"/>
              <a:t>2</a:t>
            </a:r>
          </a:p>
          <a:p>
            <a:pPr algn="ctr"/>
            <a:r>
              <a:rPr lang="en-US" altLang="ja-JP" sz="800" dirty="0"/>
              <a:t>3 </a:t>
            </a:r>
            <a:endParaRPr lang="ja-JP" altLang="en-US" sz="8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906083" y="5260077"/>
            <a:ext cx="317406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/>
              <a:t>1 2 </a:t>
            </a:r>
            <a:endParaRPr lang="ja-JP" altLang="en-US" sz="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736687" y="2927060"/>
            <a:ext cx="369356" cy="1958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800" dirty="0"/>
              <a:t>1 2</a:t>
            </a:r>
            <a:r>
              <a:rPr lang="ja-JP" altLang="en-US" sz="800" dirty="0"/>
              <a:t> </a:t>
            </a:r>
            <a:r>
              <a:rPr lang="en-US" altLang="ja-JP" sz="800" dirty="0"/>
              <a:t>3 4    </a:t>
            </a:r>
            <a:endParaRPr lang="ja-JP" altLang="en-US" sz="800" dirty="0"/>
          </a:p>
        </p:txBody>
      </p:sp>
      <p:sp>
        <p:nvSpPr>
          <p:cNvPr id="68" name="テキスト ボックス 67"/>
          <p:cNvSpPr txBox="1"/>
          <p:nvPr/>
        </p:nvSpPr>
        <p:spPr>
          <a:xfrm rot="16200000">
            <a:off x="6856570" y="4636741"/>
            <a:ext cx="1431161" cy="230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900" dirty="0"/>
              <a:t>1 2 3 4 5 6</a:t>
            </a:r>
            <a:r>
              <a:rPr lang="ja-JP" altLang="en-US" sz="900" dirty="0"/>
              <a:t> </a:t>
            </a:r>
            <a:r>
              <a:rPr lang="en-US" altLang="ja-JP" sz="900" dirty="0"/>
              <a:t>7 </a:t>
            </a:r>
          </a:p>
          <a:p>
            <a:pPr algn="ctr"/>
            <a:r>
              <a:rPr lang="en-US" altLang="ja-JP" sz="900" dirty="0"/>
              <a:t>8</a:t>
            </a:r>
          </a:p>
          <a:p>
            <a:pPr algn="ctr"/>
            <a:r>
              <a:rPr lang="en-US" altLang="ja-JP" sz="900" dirty="0"/>
              <a:t>9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959596" y="4201792"/>
            <a:ext cx="138238" cy="15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3" name="加算記号 12"/>
          <p:cNvSpPr/>
          <p:nvPr/>
        </p:nvSpPr>
        <p:spPr>
          <a:xfrm rot="18929069">
            <a:off x="7947468" y="4202191"/>
            <a:ext cx="159545" cy="147637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70" name="正方形/長方形 69"/>
          <p:cNvSpPr/>
          <p:nvPr/>
        </p:nvSpPr>
        <p:spPr>
          <a:xfrm>
            <a:off x="7957489" y="3869540"/>
            <a:ext cx="138238" cy="15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69" name="加算記号 68"/>
          <p:cNvSpPr/>
          <p:nvPr/>
        </p:nvSpPr>
        <p:spPr>
          <a:xfrm rot="18929069">
            <a:off x="7947468" y="3873245"/>
            <a:ext cx="159545" cy="147637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40569" y="3865187"/>
            <a:ext cx="383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VR1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42175" y="4176508"/>
            <a:ext cx="416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VR2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423399" y="3808582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A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467101" y="2947987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B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57700" y="3221238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C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187187" y="3209596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D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778478" y="3372223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E</a:t>
            </a: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358970" y="4194686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F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 rot="16200000">
            <a:off x="3141474" y="3433814"/>
            <a:ext cx="934478" cy="1945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US" altLang="ja-JP" sz="800" dirty="0"/>
              <a:t>1 2 3</a:t>
            </a:r>
          </a:p>
          <a:p>
            <a:pPr algn="ctr"/>
            <a:r>
              <a:rPr lang="en-US" altLang="ja-JP" sz="800" dirty="0"/>
              <a:t>4</a:t>
            </a:r>
          </a:p>
          <a:p>
            <a:pPr algn="ctr"/>
            <a:r>
              <a:rPr lang="en-US" altLang="ja-JP" sz="800" dirty="0"/>
              <a:t>5</a:t>
            </a:r>
          </a:p>
          <a:p>
            <a:pPr algn="ctr"/>
            <a:r>
              <a:rPr lang="en-US" altLang="ja-JP" sz="800" dirty="0"/>
              <a:t>6</a:t>
            </a:r>
          </a:p>
          <a:p>
            <a:pPr algn="ctr"/>
            <a:r>
              <a:rPr lang="en-US" altLang="ja-JP" sz="800" dirty="0"/>
              <a:t>7 </a:t>
            </a:r>
            <a:endParaRPr lang="ja-JP" altLang="en-US" sz="800" dirty="0"/>
          </a:p>
        </p:txBody>
      </p:sp>
      <p:sp>
        <p:nvSpPr>
          <p:cNvPr id="82" name="テキスト ボックス 81"/>
          <p:cNvSpPr txBox="1"/>
          <p:nvPr/>
        </p:nvSpPr>
        <p:spPr>
          <a:xfrm rot="16200000">
            <a:off x="6097782" y="3736283"/>
            <a:ext cx="1303809" cy="230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US" altLang="ja-JP" sz="800" dirty="0"/>
              <a:t>1</a:t>
            </a:r>
          </a:p>
          <a:p>
            <a:pPr algn="ctr"/>
            <a:r>
              <a:rPr lang="en-US" altLang="ja-JP" sz="800" dirty="0"/>
              <a:t>2</a:t>
            </a:r>
          </a:p>
          <a:p>
            <a:pPr algn="ctr"/>
            <a:r>
              <a:rPr lang="en-US" altLang="ja-JP" sz="800" dirty="0"/>
              <a:t>3</a:t>
            </a:r>
          </a:p>
          <a:p>
            <a:pPr algn="ctr"/>
            <a:r>
              <a:rPr lang="en-US" altLang="ja-JP" sz="800" dirty="0"/>
              <a:t>4</a:t>
            </a:r>
          </a:p>
          <a:p>
            <a:pPr algn="ctr"/>
            <a:r>
              <a:rPr lang="en-US" altLang="ja-JP" sz="800" dirty="0"/>
              <a:t>5</a:t>
            </a:r>
          </a:p>
          <a:p>
            <a:pPr algn="ctr"/>
            <a:r>
              <a:rPr lang="en-US" altLang="ja-JP" sz="800" dirty="0"/>
              <a:t>6</a:t>
            </a:r>
          </a:p>
          <a:p>
            <a:pPr algn="ctr"/>
            <a:r>
              <a:rPr lang="en-US" altLang="ja-JP" sz="800" dirty="0"/>
              <a:t>7</a:t>
            </a:r>
          </a:p>
          <a:p>
            <a:pPr algn="ctr"/>
            <a:r>
              <a:rPr lang="en-US" altLang="ja-JP" sz="800" dirty="0"/>
              <a:t>8</a:t>
            </a:r>
          </a:p>
          <a:p>
            <a:pPr algn="ctr"/>
            <a:r>
              <a:rPr lang="en-US" altLang="ja-JP" sz="800" dirty="0"/>
              <a:t>9</a:t>
            </a:r>
          </a:p>
          <a:p>
            <a:pPr algn="ctr"/>
            <a:r>
              <a:rPr lang="en-US" altLang="ja-JP" sz="800" dirty="0"/>
              <a:t>10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40210" y="3152662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F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523582" y="4666696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G</a:t>
            </a:r>
          </a:p>
        </p:txBody>
      </p:sp>
      <p:sp>
        <p:nvSpPr>
          <p:cNvPr id="85" name="正方形/長方形 84"/>
          <p:cNvSpPr/>
          <p:nvPr/>
        </p:nvSpPr>
        <p:spPr>
          <a:xfrm>
            <a:off x="8987553" y="4008966"/>
            <a:ext cx="138238" cy="15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92" name="加算記号 91"/>
          <p:cNvSpPr/>
          <p:nvPr/>
        </p:nvSpPr>
        <p:spPr>
          <a:xfrm rot="18929069">
            <a:off x="8975424" y="4009361"/>
            <a:ext cx="159545" cy="147637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93" name="テキスト ボックス 92"/>
          <p:cNvSpPr txBox="1"/>
          <p:nvPr/>
        </p:nvSpPr>
        <p:spPr>
          <a:xfrm rot="16200000">
            <a:off x="8729961" y="3486036"/>
            <a:ext cx="688256" cy="230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US" altLang="ja-JP" sz="800" dirty="0"/>
              <a:t>1</a:t>
            </a:r>
          </a:p>
          <a:p>
            <a:pPr algn="ctr"/>
            <a:r>
              <a:rPr lang="en-US" altLang="ja-JP" sz="800" dirty="0"/>
              <a:t>2</a:t>
            </a:r>
          </a:p>
          <a:p>
            <a:pPr algn="ctr"/>
            <a:r>
              <a:rPr lang="en-US" altLang="ja-JP" sz="800" dirty="0"/>
              <a:t>3</a:t>
            </a:r>
          </a:p>
          <a:p>
            <a:pPr algn="ctr"/>
            <a:r>
              <a:rPr lang="en-US" altLang="ja-JP" sz="800" dirty="0"/>
              <a:t>4</a:t>
            </a:r>
          </a:p>
          <a:p>
            <a:pPr algn="ctr"/>
            <a:r>
              <a:rPr lang="en-US" altLang="ja-JP" sz="800" dirty="0"/>
              <a:t>5</a:t>
            </a:r>
            <a:endParaRPr lang="ja-JP" altLang="en-US" sz="8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661172" y="5196021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G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9621596" y="3438579"/>
            <a:ext cx="2152651" cy="2085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01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8782146" y="4110681"/>
            <a:ext cx="383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VR3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 rot="16200000">
            <a:off x="9391002" y="4176507"/>
            <a:ext cx="923330" cy="230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800" dirty="0"/>
              <a:t>1</a:t>
            </a:r>
          </a:p>
          <a:p>
            <a:pPr algn="ctr"/>
            <a:r>
              <a:rPr lang="en-US" altLang="ja-JP" sz="800" dirty="0"/>
              <a:t>2</a:t>
            </a:r>
          </a:p>
          <a:p>
            <a:pPr algn="ctr"/>
            <a:r>
              <a:rPr lang="en-US" altLang="ja-JP" sz="800" dirty="0"/>
              <a:t>3</a:t>
            </a:r>
          </a:p>
          <a:p>
            <a:pPr algn="ctr"/>
            <a:r>
              <a:rPr lang="en-US" altLang="ja-JP" sz="800" dirty="0"/>
              <a:t>4</a:t>
            </a:r>
          </a:p>
          <a:p>
            <a:pPr algn="ctr"/>
            <a:r>
              <a:rPr lang="en-US" altLang="ja-JP" sz="800" dirty="0"/>
              <a:t>5</a:t>
            </a:r>
          </a:p>
          <a:p>
            <a:pPr algn="ctr"/>
            <a:r>
              <a:rPr lang="en-US" altLang="ja-JP" sz="800" dirty="0"/>
              <a:t>6</a:t>
            </a:r>
            <a:endParaRPr lang="ja-JP" altLang="en-US" sz="8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9672548" y="3783149"/>
            <a:ext cx="1170192" cy="13581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801" dirty="0"/>
              <a:t>データロガ</a:t>
            </a: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906106" y="4066035"/>
            <a:ext cx="10414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1" dirty="0"/>
              <a:t>ＥＣＵ</a:t>
            </a: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2572084" y="3889318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G</a:t>
            </a:r>
          </a:p>
        </p:txBody>
      </p:sp>
      <p:sp>
        <p:nvSpPr>
          <p:cNvPr id="115" name="正方形/長方形 114"/>
          <p:cNvSpPr/>
          <p:nvPr/>
        </p:nvSpPr>
        <p:spPr>
          <a:xfrm>
            <a:off x="6335951" y="4273598"/>
            <a:ext cx="138238" cy="15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16" name="加算記号 115"/>
          <p:cNvSpPr/>
          <p:nvPr/>
        </p:nvSpPr>
        <p:spPr>
          <a:xfrm rot="18929069">
            <a:off x="6325932" y="4277302"/>
            <a:ext cx="159545" cy="147637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17" name="正方形/長方形 116"/>
          <p:cNvSpPr/>
          <p:nvPr/>
        </p:nvSpPr>
        <p:spPr>
          <a:xfrm>
            <a:off x="6831535" y="5099156"/>
            <a:ext cx="138238" cy="15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18" name="加算記号 117"/>
          <p:cNvSpPr/>
          <p:nvPr/>
        </p:nvSpPr>
        <p:spPr>
          <a:xfrm rot="18929069">
            <a:off x="6821515" y="5102861"/>
            <a:ext cx="159545" cy="147637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19" name="正方形/長方形 118"/>
          <p:cNvSpPr/>
          <p:nvPr/>
        </p:nvSpPr>
        <p:spPr>
          <a:xfrm>
            <a:off x="6823839" y="5289431"/>
            <a:ext cx="138238" cy="15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20" name="加算記号 119"/>
          <p:cNvSpPr/>
          <p:nvPr/>
        </p:nvSpPr>
        <p:spPr>
          <a:xfrm rot="18929069">
            <a:off x="6813818" y="5293137"/>
            <a:ext cx="159545" cy="147637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560786" y="5056244"/>
            <a:ext cx="3293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/>
              <a:t>VR2</a:t>
            </a:r>
            <a:endParaRPr lang="en-US" altLang="ja-JP" sz="601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6566718" y="5255979"/>
            <a:ext cx="3293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/>
              <a:t>VR3</a:t>
            </a:r>
            <a:endParaRPr lang="en-US" altLang="ja-JP" sz="601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073535" y="4251095"/>
            <a:ext cx="3293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/>
              <a:t>VR1</a:t>
            </a:r>
            <a:endParaRPr lang="en-US" altLang="ja-JP" sz="601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0906569" y="3618716"/>
            <a:ext cx="743794" cy="780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1" dirty="0"/>
              <a:t>Micro SD</a:t>
            </a:r>
            <a:endParaRPr lang="ja-JP" altLang="en-US" sz="1051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9671834" y="3598362"/>
            <a:ext cx="29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A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8350806" y="2624712"/>
            <a:ext cx="1040716" cy="2669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1" dirty="0">
                <a:solidFill>
                  <a:schemeClr val="tx2"/>
                </a:solidFill>
              </a:rPr>
              <a:t>1 2 3 4 5 6</a:t>
            </a:r>
            <a:endParaRPr lang="ja-JP" altLang="en-US" sz="1001" dirty="0">
              <a:solidFill>
                <a:schemeClr val="tx2"/>
              </a:solidFill>
            </a:endParaRPr>
          </a:p>
        </p:txBody>
      </p:sp>
      <p:sp>
        <p:nvSpPr>
          <p:cNvPr id="18" name="二等辺三角形 17"/>
          <p:cNvSpPr/>
          <p:nvPr/>
        </p:nvSpPr>
        <p:spPr>
          <a:xfrm rot="10800000">
            <a:off x="8544827" y="2529744"/>
            <a:ext cx="142044" cy="14477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9" name="角丸四角形 18"/>
          <p:cNvSpPr/>
          <p:nvPr/>
        </p:nvSpPr>
        <p:spPr>
          <a:xfrm>
            <a:off x="8736687" y="2479223"/>
            <a:ext cx="704652" cy="187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1" dirty="0">
                <a:solidFill>
                  <a:srgbClr val="FF0000"/>
                </a:solidFill>
              </a:rPr>
              <a:t>Pic Kit2</a:t>
            </a:r>
            <a:endParaRPr lang="ja-JP" altLang="en-US" sz="100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7088" y="874480"/>
            <a:ext cx="2873828" cy="574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 dirty="0"/>
          </a:p>
        </p:txBody>
      </p:sp>
      <p:sp>
        <p:nvSpPr>
          <p:cNvPr id="5" name="正方形/長方形 4"/>
          <p:cNvSpPr/>
          <p:nvPr/>
        </p:nvSpPr>
        <p:spPr>
          <a:xfrm>
            <a:off x="3127831" y="899888"/>
            <a:ext cx="2873828" cy="574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85375" y="530554"/>
            <a:ext cx="20755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1" b="1" dirty="0">
                <a:solidFill>
                  <a:schemeClr val="accent5"/>
                </a:solidFill>
              </a:rPr>
              <a:t>配電回路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4459" y="530556"/>
            <a:ext cx="67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ECU</a:t>
            </a:r>
            <a:endParaRPr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8120" y="1130720"/>
            <a:ext cx="1112521" cy="55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b="1" dirty="0">
                <a:solidFill>
                  <a:schemeClr val="accent1">
                    <a:lumMod val="75000"/>
                  </a:schemeClr>
                </a:solidFill>
              </a:rPr>
              <a:t>A : </a:t>
            </a:r>
            <a:r>
              <a:rPr lang="ja-JP" altLang="en-US" sz="1001" b="1" dirty="0">
                <a:solidFill>
                  <a:schemeClr val="accent1">
                    <a:lumMod val="75000"/>
                  </a:schemeClr>
                </a:solidFill>
              </a:rPr>
              <a:t>緊急停止</a:t>
            </a:r>
            <a:r>
              <a:rPr lang="en-US" altLang="ja-JP" sz="1001" b="1" dirty="0">
                <a:solidFill>
                  <a:schemeClr val="accent1">
                    <a:lumMod val="75000"/>
                  </a:schemeClr>
                </a:solidFill>
              </a:rPr>
              <a:t>SW</a:t>
            </a:r>
          </a:p>
          <a:p>
            <a:r>
              <a:rPr lang="en-US" altLang="ja-JP" sz="1001" dirty="0"/>
              <a:t>  1.</a:t>
            </a:r>
            <a:r>
              <a:rPr lang="ja-JP" altLang="en-US" sz="900" dirty="0"/>
              <a:t>バッテリー側</a:t>
            </a:r>
            <a:endParaRPr lang="en-US" altLang="ja-JP" sz="1001" dirty="0"/>
          </a:p>
          <a:p>
            <a:r>
              <a:rPr lang="en-US" altLang="ja-JP" sz="1001" dirty="0"/>
              <a:t>  2.</a:t>
            </a:r>
            <a:r>
              <a:rPr lang="ja-JP" altLang="en-US" sz="1001" dirty="0"/>
              <a:t>回路側</a:t>
            </a:r>
            <a:endParaRPr lang="en-US" altLang="ja-JP" sz="100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3200" y="2150155"/>
            <a:ext cx="1508761" cy="70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b="1" dirty="0">
                <a:solidFill>
                  <a:schemeClr val="accent1">
                    <a:lumMod val="75000"/>
                  </a:schemeClr>
                </a:solidFill>
              </a:rPr>
              <a:t>C :</a:t>
            </a:r>
            <a:r>
              <a:rPr lang="ja-JP" altLang="en-US" sz="1001" b="1" dirty="0">
                <a:solidFill>
                  <a:schemeClr val="accent1">
                    <a:lumMod val="75000"/>
                  </a:schemeClr>
                </a:solidFill>
              </a:rPr>
              <a:t>尾灯</a:t>
            </a:r>
            <a:endParaRPr lang="en-US" altLang="ja-JP" sz="1001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1001" b="1" dirty="0">
                <a:solidFill>
                  <a:srgbClr val="00B050"/>
                </a:solidFill>
              </a:rPr>
              <a:t> </a:t>
            </a:r>
            <a:r>
              <a:rPr lang="en-US" altLang="ja-JP" sz="1001" dirty="0"/>
              <a:t>1.GND</a:t>
            </a:r>
          </a:p>
          <a:p>
            <a:r>
              <a:rPr lang="en-US" altLang="ja-JP" sz="1001" b="1" dirty="0">
                <a:solidFill>
                  <a:srgbClr val="00B050"/>
                </a:solidFill>
              </a:rPr>
              <a:t> </a:t>
            </a:r>
            <a:r>
              <a:rPr lang="en-US" altLang="ja-JP" sz="1001" dirty="0"/>
              <a:t>2.+12V</a:t>
            </a:r>
          </a:p>
          <a:p>
            <a:r>
              <a:rPr lang="ja-JP" altLang="en-US" sz="1001" dirty="0"/>
              <a:t> </a:t>
            </a:r>
            <a:r>
              <a:rPr lang="en-US" altLang="ja-JP" sz="1001" dirty="0"/>
              <a:t>3.</a:t>
            </a:r>
            <a:r>
              <a:rPr lang="ja-JP" altLang="en-US" sz="1001" dirty="0"/>
              <a:t>セル信号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3990" y="2793171"/>
            <a:ext cx="1441634" cy="70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b="1" dirty="0">
                <a:solidFill>
                  <a:schemeClr val="accent1">
                    <a:lumMod val="75000"/>
                  </a:schemeClr>
                </a:solidFill>
              </a:rPr>
              <a:t>D : </a:t>
            </a:r>
            <a:r>
              <a:rPr lang="ja-JP" altLang="en-US" sz="1001" b="1" dirty="0">
                <a:solidFill>
                  <a:schemeClr val="accent1">
                    <a:lumMod val="75000"/>
                  </a:schemeClr>
                </a:solidFill>
              </a:rPr>
              <a:t>車速センサ</a:t>
            </a:r>
            <a:endParaRPr lang="en-US" altLang="ja-JP" sz="1001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sz="1001" dirty="0"/>
              <a:t>　</a:t>
            </a:r>
            <a:r>
              <a:rPr lang="en-US" altLang="ja-JP" sz="1001" dirty="0"/>
              <a:t>1.GND</a:t>
            </a:r>
          </a:p>
          <a:p>
            <a:r>
              <a:rPr lang="en-US" altLang="ja-JP" sz="1001" dirty="0"/>
              <a:t>   2.</a:t>
            </a:r>
            <a:r>
              <a:rPr lang="ja-JP" altLang="en-US" sz="1001" dirty="0"/>
              <a:t>車速信号</a:t>
            </a:r>
            <a:endParaRPr lang="en-US" altLang="ja-JP" sz="1001" dirty="0"/>
          </a:p>
          <a:p>
            <a:r>
              <a:rPr lang="ja-JP" altLang="en-US" sz="1001" dirty="0"/>
              <a:t>　</a:t>
            </a:r>
            <a:r>
              <a:rPr lang="en-US" altLang="ja-JP" sz="1001" dirty="0"/>
              <a:t>3.+12V</a:t>
            </a:r>
            <a:endParaRPr lang="ja-JP" altLang="en-US" sz="100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50" y="1729548"/>
            <a:ext cx="1165860" cy="40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b="1" dirty="0">
                <a:solidFill>
                  <a:schemeClr val="accent1">
                    <a:lumMod val="75000"/>
                  </a:schemeClr>
                </a:solidFill>
              </a:rPr>
              <a:t>B : </a:t>
            </a:r>
            <a:r>
              <a:rPr lang="ja-JP" altLang="en-US" sz="1001" b="1" dirty="0">
                <a:solidFill>
                  <a:schemeClr val="accent1">
                    <a:lumMod val="75000"/>
                  </a:schemeClr>
                </a:solidFill>
              </a:rPr>
              <a:t>点火信号</a:t>
            </a:r>
            <a:endParaRPr lang="en-US" altLang="ja-JP" sz="1001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1001" b="1" dirty="0">
                <a:solidFill>
                  <a:srgbClr val="00B050"/>
                </a:solidFill>
              </a:rPr>
              <a:t>   </a:t>
            </a:r>
            <a:r>
              <a:rPr lang="en-US" altLang="ja-JP" sz="1001" dirty="0"/>
              <a:t>1.</a:t>
            </a:r>
            <a:r>
              <a:rPr lang="ja-JP" altLang="en-US" sz="1001" dirty="0"/>
              <a:t>点火信号</a:t>
            </a:r>
            <a:endParaRPr lang="en-US" altLang="ja-JP" sz="100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8119" y="3458994"/>
            <a:ext cx="1508761" cy="11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1" b="1" dirty="0">
                <a:solidFill>
                  <a:schemeClr val="accent1">
                    <a:lumMod val="75000"/>
                  </a:schemeClr>
                </a:solidFill>
              </a:rPr>
              <a:t>E :ECU</a:t>
            </a:r>
          </a:p>
          <a:p>
            <a:r>
              <a:rPr lang="en-US" altLang="ja-JP" sz="1001" b="1" dirty="0">
                <a:solidFill>
                  <a:srgbClr val="00B050"/>
                </a:solidFill>
              </a:rPr>
              <a:t>  </a:t>
            </a:r>
            <a:r>
              <a:rPr lang="en-US" altLang="ja-JP" sz="900" dirty="0"/>
              <a:t>1.</a:t>
            </a:r>
            <a:r>
              <a:rPr lang="ja-JP" altLang="en-US" sz="900" dirty="0"/>
              <a:t>車速</a:t>
            </a:r>
            <a:endParaRPr lang="en-US" altLang="ja-JP" sz="900" dirty="0"/>
          </a:p>
          <a:p>
            <a:r>
              <a:rPr lang="en-US" altLang="ja-JP" sz="900" b="1" dirty="0">
                <a:solidFill>
                  <a:srgbClr val="00B050"/>
                </a:solidFill>
              </a:rPr>
              <a:t>  </a:t>
            </a:r>
            <a:r>
              <a:rPr lang="en-US" altLang="ja-JP" sz="900" dirty="0"/>
              <a:t>2</a:t>
            </a:r>
            <a:r>
              <a:rPr lang="ja-JP" altLang="en-US" sz="900" dirty="0"/>
              <a:t>キル</a:t>
            </a:r>
            <a:endParaRPr lang="en-US" altLang="ja-JP" sz="900" dirty="0"/>
          </a:p>
          <a:p>
            <a:r>
              <a:rPr lang="en-US" altLang="ja-JP" sz="900" dirty="0"/>
              <a:t>  3.</a:t>
            </a:r>
            <a:r>
              <a:rPr lang="ja-JP" altLang="en-US" sz="900" dirty="0"/>
              <a:t>メイン</a:t>
            </a:r>
            <a:endParaRPr lang="en-US" altLang="ja-JP" sz="900" dirty="0"/>
          </a:p>
          <a:p>
            <a:r>
              <a:rPr lang="en-US" altLang="ja-JP" sz="900" dirty="0"/>
              <a:t>  4.GND</a:t>
            </a:r>
          </a:p>
          <a:p>
            <a:r>
              <a:rPr lang="en-US" altLang="ja-JP" sz="900" dirty="0"/>
              <a:t>  5.FB1</a:t>
            </a:r>
          </a:p>
          <a:p>
            <a:r>
              <a:rPr lang="en-US" altLang="ja-JP" sz="900" dirty="0"/>
              <a:t>  6.+12V</a:t>
            </a:r>
            <a:r>
              <a:rPr lang="ja-JP" altLang="en-US" sz="1001" b="1" dirty="0">
                <a:solidFill>
                  <a:srgbClr val="00B050"/>
                </a:solidFill>
              </a:rPr>
              <a:t>　</a:t>
            </a:r>
            <a:endParaRPr lang="en-US" altLang="ja-JP" sz="1001" b="1" dirty="0">
              <a:solidFill>
                <a:srgbClr val="00B05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91721" y="2728141"/>
            <a:ext cx="1508761" cy="122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1" b="1" dirty="0">
                <a:solidFill>
                  <a:schemeClr val="accent1">
                    <a:lumMod val="75000"/>
                  </a:schemeClr>
                </a:solidFill>
              </a:rPr>
              <a:t> F:</a:t>
            </a:r>
            <a:r>
              <a:rPr lang="ja-JP" altLang="en-US" sz="1001" b="1" dirty="0">
                <a:solidFill>
                  <a:schemeClr val="accent1">
                    <a:lumMod val="75000"/>
                  </a:schemeClr>
                </a:solidFill>
              </a:rPr>
              <a:t>点火＆</a:t>
            </a:r>
            <a:r>
              <a:rPr lang="en-US" altLang="ja-JP" sz="1051" b="1" dirty="0">
                <a:solidFill>
                  <a:schemeClr val="accent1">
                    <a:lumMod val="75000"/>
                  </a:schemeClr>
                </a:solidFill>
              </a:rPr>
              <a:t>LCD</a:t>
            </a:r>
          </a:p>
          <a:p>
            <a:r>
              <a:rPr lang="en-US" altLang="ja-JP" sz="900" b="1" dirty="0">
                <a:solidFill>
                  <a:srgbClr val="00B050"/>
                </a:solidFill>
              </a:rPr>
              <a:t>  </a:t>
            </a:r>
            <a:r>
              <a:rPr lang="en-US" altLang="ja-JP" sz="900" dirty="0"/>
              <a:t>1.+12V</a:t>
            </a:r>
          </a:p>
          <a:p>
            <a:r>
              <a:rPr lang="en-US" altLang="ja-JP" sz="900" dirty="0"/>
              <a:t>  2.GND</a:t>
            </a:r>
          </a:p>
          <a:p>
            <a:r>
              <a:rPr lang="en-US" altLang="ja-JP" sz="900" dirty="0"/>
              <a:t>  3.</a:t>
            </a:r>
            <a:r>
              <a:rPr lang="ja-JP" altLang="en-US" sz="900" dirty="0"/>
              <a:t>点火信号</a:t>
            </a:r>
            <a:endParaRPr lang="en-US" altLang="ja-JP" sz="900" dirty="0"/>
          </a:p>
          <a:p>
            <a:r>
              <a:rPr lang="en-US" altLang="ja-JP" sz="900" dirty="0"/>
              <a:t>  4.</a:t>
            </a:r>
            <a:r>
              <a:rPr lang="ja-JP" altLang="en-US" sz="900" dirty="0"/>
              <a:t>車速</a:t>
            </a:r>
            <a:endParaRPr lang="en-US" altLang="ja-JP" sz="900" dirty="0"/>
          </a:p>
          <a:p>
            <a:r>
              <a:rPr lang="en-US" altLang="ja-JP" sz="900" dirty="0"/>
              <a:t>  5.</a:t>
            </a:r>
            <a:r>
              <a:rPr lang="ja-JP" altLang="en-US" sz="900" dirty="0"/>
              <a:t>メイン</a:t>
            </a:r>
            <a:endParaRPr lang="en-US" altLang="ja-JP" sz="900" dirty="0"/>
          </a:p>
          <a:p>
            <a:r>
              <a:rPr lang="en-US" altLang="ja-JP" sz="900" dirty="0"/>
              <a:t>  6.+5V</a:t>
            </a:r>
          </a:p>
          <a:p>
            <a:r>
              <a:rPr lang="ja-JP" altLang="en-US" sz="900" dirty="0"/>
              <a:t>  </a:t>
            </a:r>
            <a:r>
              <a:rPr lang="en-US" altLang="ja-JP" sz="900" dirty="0"/>
              <a:t>7.</a:t>
            </a:r>
            <a:r>
              <a:rPr lang="ja-JP" altLang="en-US" sz="900" dirty="0"/>
              <a:t>ラップカウンタ</a:t>
            </a:r>
            <a:endParaRPr lang="en-US" altLang="ja-JP" sz="9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513980" y="4128555"/>
            <a:ext cx="1508761" cy="1632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b="1" dirty="0">
                <a:solidFill>
                  <a:srgbClr val="00B050"/>
                </a:solidFill>
              </a:rPr>
              <a:t>   </a:t>
            </a:r>
            <a:r>
              <a:rPr lang="en-US" altLang="ja-JP" sz="1001" b="1" dirty="0">
                <a:solidFill>
                  <a:schemeClr val="accent1">
                    <a:lumMod val="75000"/>
                  </a:schemeClr>
                </a:solidFill>
              </a:rPr>
              <a:t>G: </a:t>
            </a:r>
            <a:r>
              <a:rPr lang="ja-JP" altLang="en-US" sz="1001" b="1" dirty="0">
                <a:solidFill>
                  <a:schemeClr val="accent1">
                    <a:lumMod val="75000"/>
                  </a:schemeClr>
                </a:solidFill>
              </a:rPr>
              <a:t>フロントスイッチ</a:t>
            </a:r>
            <a:endParaRPr lang="en-US" altLang="ja-JP" sz="1001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1001" dirty="0"/>
              <a:t>      1.</a:t>
            </a:r>
            <a:r>
              <a:rPr lang="ja-JP" altLang="en-US" sz="1001" dirty="0"/>
              <a:t>ラップカウンタ</a:t>
            </a:r>
            <a:endParaRPr lang="en-US" altLang="ja-JP" sz="1001" dirty="0"/>
          </a:p>
          <a:p>
            <a:r>
              <a:rPr lang="en-US" altLang="ja-JP" sz="1001" dirty="0"/>
              <a:t>      2.+5V</a:t>
            </a:r>
          </a:p>
          <a:p>
            <a:r>
              <a:rPr lang="en-US" altLang="ja-JP" sz="1001" dirty="0"/>
              <a:t>      3.</a:t>
            </a:r>
            <a:r>
              <a:rPr lang="ja-JP" altLang="en-US" sz="1001" dirty="0"/>
              <a:t>キル</a:t>
            </a:r>
            <a:endParaRPr lang="en-US" altLang="ja-JP" sz="1001" dirty="0"/>
          </a:p>
          <a:p>
            <a:r>
              <a:rPr lang="en-US" altLang="ja-JP" sz="1001" dirty="0"/>
              <a:t>      4.GND</a:t>
            </a: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5.</a:t>
            </a:r>
            <a:r>
              <a:rPr lang="ja-JP" altLang="en-US" sz="1001" dirty="0"/>
              <a:t>メイン</a:t>
            </a:r>
            <a:endParaRPr lang="en-US" altLang="ja-JP" sz="1001" dirty="0"/>
          </a:p>
          <a:p>
            <a:r>
              <a:rPr lang="en-US" altLang="ja-JP" sz="1001" dirty="0"/>
              <a:t>      6.+12V</a:t>
            </a:r>
          </a:p>
          <a:p>
            <a:r>
              <a:rPr lang="en-US" altLang="ja-JP" sz="1001" dirty="0"/>
              <a:t>      7.</a:t>
            </a:r>
            <a:r>
              <a:rPr lang="ja-JP" altLang="en-US" sz="900" dirty="0"/>
              <a:t>セルリレー制御</a:t>
            </a:r>
            <a:endParaRPr lang="en-US" altLang="ja-JP" sz="900" dirty="0"/>
          </a:p>
          <a:p>
            <a:r>
              <a:rPr lang="en-US" altLang="ja-JP" sz="1001" dirty="0"/>
              <a:t>      8.</a:t>
            </a:r>
            <a:r>
              <a:rPr lang="ja-JP" altLang="en-US" sz="900" dirty="0"/>
              <a:t>点火リレー制御</a:t>
            </a:r>
            <a:endParaRPr lang="en-US" altLang="ja-JP" sz="900" dirty="0"/>
          </a:p>
          <a:p>
            <a:r>
              <a:rPr lang="en-US" altLang="ja-JP" sz="1001" dirty="0"/>
              <a:t>      9.FB1</a:t>
            </a:r>
            <a:endParaRPr lang="ja-JP" altLang="en-US" sz="100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360419" y="1130719"/>
            <a:ext cx="1958340" cy="132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6"/>
                </a:solidFill>
              </a:rPr>
              <a:t>A : </a:t>
            </a:r>
            <a:r>
              <a:rPr lang="ja-JP" altLang="en-US" sz="1001" dirty="0">
                <a:solidFill>
                  <a:schemeClr val="accent6"/>
                </a:solidFill>
              </a:rPr>
              <a:t>配電</a:t>
            </a:r>
            <a:endParaRPr lang="en-US" altLang="ja-JP" sz="1001" dirty="0">
              <a:solidFill>
                <a:schemeClr val="accent6"/>
              </a:solidFill>
            </a:endParaRP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1.+12V</a:t>
            </a:r>
          </a:p>
          <a:p>
            <a:r>
              <a:rPr lang="en-US" altLang="ja-JP" sz="1001" dirty="0"/>
              <a:t>      2.GND</a:t>
            </a:r>
          </a:p>
          <a:p>
            <a:r>
              <a:rPr lang="en-US" altLang="ja-JP" sz="1001" dirty="0"/>
              <a:t>      3.</a:t>
            </a:r>
            <a:r>
              <a:rPr lang="ja-JP" altLang="en-US" sz="1001" dirty="0"/>
              <a:t>点火信号</a:t>
            </a:r>
            <a:endParaRPr lang="en-US" altLang="ja-JP" sz="1001" dirty="0"/>
          </a:p>
          <a:p>
            <a:r>
              <a:rPr lang="en-US" altLang="ja-JP" sz="1001" dirty="0"/>
              <a:t>      4.</a:t>
            </a:r>
            <a:r>
              <a:rPr lang="ja-JP" altLang="en-US" sz="1001" dirty="0"/>
              <a:t>車速</a:t>
            </a:r>
            <a:endParaRPr lang="en-US" altLang="ja-JP" sz="1001" dirty="0"/>
          </a:p>
          <a:p>
            <a:r>
              <a:rPr lang="en-US" altLang="ja-JP" sz="1001" dirty="0"/>
              <a:t>      5.</a:t>
            </a:r>
            <a:r>
              <a:rPr lang="ja-JP" altLang="en-US" sz="1001" dirty="0"/>
              <a:t>メイン</a:t>
            </a:r>
            <a:endParaRPr lang="en-US" altLang="ja-JP" sz="1001" dirty="0"/>
          </a:p>
          <a:p>
            <a:r>
              <a:rPr lang="en-US" altLang="ja-JP" sz="1001" dirty="0"/>
              <a:t>      6.+5V</a:t>
            </a:r>
          </a:p>
          <a:p>
            <a:r>
              <a:rPr lang="en-US" altLang="ja-JP" sz="1001" dirty="0"/>
              <a:t>      7.</a:t>
            </a:r>
            <a:r>
              <a:rPr lang="ja-JP" altLang="en-US" sz="1001" dirty="0"/>
              <a:t>ラップカウンタ</a:t>
            </a:r>
            <a:endParaRPr lang="en-US" altLang="ja-JP" sz="100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47132" y="4733594"/>
            <a:ext cx="1508761" cy="55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6"/>
                </a:solidFill>
              </a:rPr>
              <a:t>D : </a:t>
            </a:r>
            <a:r>
              <a:rPr lang="ja-JP" altLang="en-US" sz="1001" dirty="0">
                <a:solidFill>
                  <a:schemeClr val="accent6"/>
                </a:solidFill>
              </a:rPr>
              <a:t>パイロットランプ</a:t>
            </a:r>
            <a:endParaRPr lang="en-US" altLang="ja-JP" sz="1001" dirty="0">
              <a:solidFill>
                <a:schemeClr val="accent6"/>
              </a:solidFill>
            </a:endParaRPr>
          </a:p>
          <a:p>
            <a:r>
              <a:rPr lang="en-US" altLang="ja-JP" sz="1001" dirty="0"/>
              <a:t>      1.</a:t>
            </a:r>
            <a:r>
              <a:rPr lang="ja-JP" altLang="en-US" sz="1001" dirty="0"/>
              <a:t>噴射信号</a:t>
            </a:r>
            <a:endParaRPr lang="en-US" altLang="ja-JP" sz="1001" dirty="0"/>
          </a:p>
          <a:p>
            <a:r>
              <a:rPr lang="en-US" altLang="ja-JP" sz="1001" dirty="0"/>
              <a:t>      2.+12V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1733" y="5388612"/>
            <a:ext cx="1508761" cy="55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6"/>
                </a:solidFill>
              </a:rPr>
              <a:t>E :</a:t>
            </a:r>
            <a:r>
              <a:rPr lang="ja-JP" altLang="en-US" sz="1001" dirty="0">
                <a:solidFill>
                  <a:schemeClr val="accent6"/>
                </a:solidFill>
              </a:rPr>
              <a:t>インジェクター</a:t>
            </a:r>
            <a:endParaRPr lang="en-US" altLang="ja-JP" sz="1001" dirty="0">
              <a:solidFill>
                <a:schemeClr val="accent6"/>
              </a:solidFill>
            </a:endParaRPr>
          </a:p>
          <a:p>
            <a:r>
              <a:rPr lang="en-US" altLang="ja-JP" sz="1001" dirty="0"/>
              <a:t>      1.</a:t>
            </a:r>
            <a:r>
              <a:rPr lang="ja-JP" altLang="en-US" sz="1001" dirty="0"/>
              <a:t>メイン</a:t>
            </a:r>
            <a:endParaRPr lang="en-US" altLang="ja-JP" sz="1001" dirty="0"/>
          </a:p>
          <a:p>
            <a:r>
              <a:rPr lang="en-US" altLang="ja-JP" sz="1001" dirty="0"/>
              <a:t>      2.</a:t>
            </a:r>
            <a:r>
              <a:rPr lang="ja-JP" altLang="en-US" sz="1001" dirty="0"/>
              <a:t>噴射信号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17100" y="4078573"/>
            <a:ext cx="1508761" cy="70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6"/>
                </a:solidFill>
              </a:rPr>
              <a:t>  C :</a:t>
            </a:r>
            <a:r>
              <a:rPr lang="ja-JP" altLang="en-US" sz="1001" dirty="0">
                <a:solidFill>
                  <a:schemeClr val="accent6"/>
                </a:solidFill>
              </a:rPr>
              <a:t>ダイヤルコントローラ</a:t>
            </a:r>
            <a:r>
              <a:rPr lang="en-US" altLang="ja-JP" sz="1001" dirty="0">
                <a:solidFill>
                  <a:schemeClr val="accent6"/>
                </a:solidFill>
              </a:rPr>
              <a:t> </a:t>
            </a:r>
          </a:p>
          <a:p>
            <a:r>
              <a:rPr lang="en-US" altLang="ja-JP" sz="1001" dirty="0"/>
              <a:t>       1.</a:t>
            </a:r>
          </a:p>
          <a:p>
            <a:r>
              <a:rPr lang="en-US" altLang="ja-JP" sz="1001" dirty="0"/>
              <a:t>       2.</a:t>
            </a:r>
          </a:p>
          <a:p>
            <a:r>
              <a:rPr lang="en-US" altLang="ja-JP" sz="1001" dirty="0"/>
              <a:t>       3.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6182723" y="907656"/>
            <a:ext cx="2873828" cy="574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82723" y="890752"/>
            <a:ext cx="1958340" cy="1632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2"/>
                </a:solidFill>
              </a:rPr>
              <a:t>A : </a:t>
            </a:r>
            <a:r>
              <a:rPr lang="ja-JP" altLang="en-US" sz="1001" dirty="0">
                <a:solidFill>
                  <a:schemeClr val="accent2"/>
                </a:solidFill>
              </a:rPr>
              <a:t>配電</a:t>
            </a:r>
            <a:endParaRPr lang="en-US" altLang="ja-JP" sz="1001" dirty="0">
              <a:solidFill>
                <a:schemeClr val="accent2"/>
              </a:solidFill>
            </a:endParaRP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1.+12V</a:t>
            </a:r>
          </a:p>
          <a:p>
            <a:r>
              <a:rPr lang="en-US" altLang="ja-JP" sz="1001" dirty="0"/>
              <a:t>      2.</a:t>
            </a:r>
            <a:r>
              <a:rPr lang="ja-JP" altLang="en-US" sz="1001" dirty="0"/>
              <a:t>ラップカウンタ</a:t>
            </a:r>
            <a:endParaRPr lang="en-US" altLang="ja-JP" sz="1001" dirty="0"/>
          </a:p>
          <a:p>
            <a:r>
              <a:rPr lang="en-US" altLang="ja-JP" sz="1001" dirty="0"/>
              <a:t>      3.</a:t>
            </a:r>
            <a:r>
              <a:rPr lang="ja-JP" altLang="en-US" sz="1001" dirty="0"/>
              <a:t>車速</a:t>
            </a:r>
            <a:endParaRPr lang="en-US" altLang="ja-JP" sz="1001" dirty="0"/>
          </a:p>
          <a:p>
            <a:r>
              <a:rPr lang="en-US" altLang="ja-JP" sz="1001" dirty="0"/>
              <a:t>      4.GND</a:t>
            </a:r>
          </a:p>
          <a:p>
            <a:r>
              <a:rPr lang="en-US" altLang="ja-JP" sz="1001" dirty="0"/>
              <a:t>      5.</a:t>
            </a:r>
            <a:r>
              <a:rPr lang="ja-JP" altLang="en-US" sz="1001" dirty="0"/>
              <a:t>回転数</a:t>
            </a:r>
            <a:endParaRPr lang="en-US" altLang="ja-JP" sz="1001" dirty="0"/>
          </a:p>
          <a:p>
            <a:r>
              <a:rPr lang="en-US" altLang="ja-JP" sz="1001" dirty="0"/>
              <a:t>      6.</a:t>
            </a:r>
            <a:r>
              <a:rPr lang="ja-JP" altLang="en-US" sz="1001" dirty="0"/>
              <a:t>点火信号</a:t>
            </a:r>
            <a:endParaRPr lang="en-US" altLang="ja-JP" sz="1001" dirty="0"/>
          </a:p>
          <a:p>
            <a:r>
              <a:rPr lang="en-US" altLang="ja-JP" sz="1001" dirty="0"/>
              <a:t>      7.A/F</a:t>
            </a:r>
          </a:p>
          <a:p>
            <a:r>
              <a:rPr lang="en-US" altLang="ja-JP" sz="1001" dirty="0"/>
              <a:t>      8.</a:t>
            </a:r>
            <a:r>
              <a:rPr lang="ja-JP" altLang="en-US" sz="1001" dirty="0"/>
              <a:t>エンジン温度</a:t>
            </a:r>
            <a:endParaRPr lang="en-US" altLang="ja-JP" sz="1001" dirty="0"/>
          </a:p>
          <a:p>
            <a:r>
              <a:rPr lang="en-US" altLang="ja-JP" sz="1001" dirty="0"/>
              <a:t>      9.</a:t>
            </a:r>
            <a:r>
              <a:rPr lang="ja-JP" altLang="en-US" sz="1001" dirty="0"/>
              <a:t>メイン</a:t>
            </a:r>
            <a:endParaRPr lang="en-US" altLang="ja-JP" sz="100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735719" y="489435"/>
            <a:ext cx="168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1" b="1" dirty="0">
                <a:solidFill>
                  <a:schemeClr val="accent2"/>
                </a:solidFill>
              </a:rPr>
              <a:t>点火</a:t>
            </a:r>
            <a:r>
              <a:rPr lang="ja-JP" altLang="en-US" sz="2000" b="1" dirty="0">
                <a:solidFill>
                  <a:schemeClr val="accent2"/>
                </a:solidFill>
              </a:rPr>
              <a:t>＆</a:t>
            </a:r>
            <a:r>
              <a:rPr lang="en-US" altLang="ja-JP" sz="2000" b="1" dirty="0">
                <a:solidFill>
                  <a:schemeClr val="accent2"/>
                </a:solidFill>
              </a:rPr>
              <a:t>LCD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11786" y="2470089"/>
            <a:ext cx="1958340" cy="117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2"/>
                </a:solidFill>
              </a:rPr>
              <a:t>D: </a:t>
            </a:r>
            <a:r>
              <a:rPr lang="ja-JP" altLang="en-US" sz="1001" dirty="0">
                <a:solidFill>
                  <a:schemeClr val="accent2"/>
                </a:solidFill>
              </a:rPr>
              <a:t>点火用</a:t>
            </a:r>
            <a:r>
              <a:rPr lang="en-US" altLang="ja-JP" sz="1001" dirty="0">
                <a:solidFill>
                  <a:schemeClr val="accent2"/>
                </a:solidFill>
              </a:rPr>
              <a:t>LCD</a:t>
            </a: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1.+5V(D2)</a:t>
            </a:r>
          </a:p>
          <a:p>
            <a:r>
              <a:rPr lang="en-US" altLang="ja-JP" sz="1001" dirty="0"/>
              <a:t>      2.</a:t>
            </a:r>
            <a:r>
              <a:rPr lang="ja-JP" altLang="en-US" sz="1001" dirty="0"/>
              <a:t>コントラスト</a:t>
            </a:r>
            <a:r>
              <a:rPr lang="en-US" altLang="ja-JP" sz="1001" dirty="0"/>
              <a:t>(D3)</a:t>
            </a:r>
          </a:p>
          <a:p>
            <a:r>
              <a:rPr lang="en-US" altLang="ja-JP" sz="1001" dirty="0"/>
              <a:t>      3.GND(D1)</a:t>
            </a:r>
          </a:p>
          <a:p>
            <a:r>
              <a:rPr lang="en-US" altLang="ja-JP" sz="1001" dirty="0"/>
              <a:t>      4.GND(D5)</a:t>
            </a:r>
          </a:p>
          <a:p>
            <a:r>
              <a:rPr lang="en-US" altLang="ja-JP" sz="1001" dirty="0"/>
              <a:t>      5.D6</a:t>
            </a:r>
          </a:p>
          <a:p>
            <a:r>
              <a:rPr lang="en-US" altLang="ja-JP" sz="1001" dirty="0"/>
              <a:t>      6.D4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231258" y="2458221"/>
            <a:ext cx="1958340" cy="86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2"/>
                </a:solidFill>
              </a:rPr>
              <a:t>B </a:t>
            </a:r>
            <a:r>
              <a:rPr lang="ja-JP" altLang="en-US" sz="1001" dirty="0">
                <a:solidFill>
                  <a:schemeClr val="accent2"/>
                </a:solidFill>
              </a:rPr>
              <a:t>点火用</a:t>
            </a:r>
            <a:r>
              <a:rPr lang="en-US" altLang="ja-JP" sz="1001" dirty="0">
                <a:solidFill>
                  <a:schemeClr val="accent2"/>
                </a:solidFill>
              </a:rPr>
              <a:t>LCD</a:t>
            </a: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1.D14</a:t>
            </a:r>
          </a:p>
          <a:p>
            <a:r>
              <a:rPr lang="en-US" altLang="ja-JP" sz="1001" dirty="0"/>
              <a:t>      2.D13</a:t>
            </a:r>
          </a:p>
          <a:p>
            <a:r>
              <a:rPr lang="en-US" altLang="ja-JP" sz="1001" dirty="0"/>
              <a:t>      3.D12</a:t>
            </a:r>
          </a:p>
          <a:p>
            <a:r>
              <a:rPr lang="en-US" altLang="ja-JP" sz="1001" dirty="0"/>
              <a:t>      4.D11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298747" y="4882429"/>
            <a:ext cx="1958340" cy="70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1" dirty="0">
                <a:solidFill>
                  <a:schemeClr val="accent1">
                    <a:lumMod val="75000"/>
                  </a:schemeClr>
                </a:solidFill>
              </a:rPr>
              <a:t>半固定抵抗</a:t>
            </a:r>
            <a:endParaRPr lang="en-US" altLang="ja-JP" sz="100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1001" dirty="0">
                <a:solidFill>
                  <a:schemeClr val="accent1">
                    <a:lumMod val="75000"/>
                  </a:schemeClr>
                </a:solidFill>
              </a:rPr>
              <a:t>VR1:</a:t>
            </a:r>
            <a:r>
              <a:rPr lang="ja-JP" altLang="en-US" sz="1001" dirty="0">
                <a:solidFill>
                  <a:schemeClr val="accent1">
                    <a:lumMod val="75000"/>
                  </a:schemeClr>
                </a:solidFill>
              </a:rPr>
              <a:t>電圧</a:t>
            </a:r>
            <a:endParaRPr lang="en-US" altLang="ja-JP" sz="100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1001" dirty="0">
                <a:solidFill>
                  <a:schemeClr val="accent1">
                    <a:lumMod val="75000"/>
                  </a:schemeClr>
                </a:solidFill>
              </a:rPr>
              <a:t>VR2:</a:t>
            </a:r>
            <a:r>
              <a:rPr lang="ja-JP" altLang="en-US" sz="1001" dirty="0">
                <a:solidFill>
                  <a:schemeClr val="accent1">
                    <a:lumMod val="75000"/>
                  </a:schemeClr>
                </a:solidFill>
              </a:rPr>
              <a:t>メイン</a:t>
            </a:r>
            <a:endParaRPr lang="en-US" altLang="ja-JP" sz="100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1001" dirty="0">
                <a:solidFill>
                  <a:schemeClr val="accent1">
                    <a:lumMod val="75000"/>
                  </a:schemeClr>
                </a:solidFill>
              </a:rPr>
              <a:t>VR3:</a:t>
            </a:r>
            <a:r>
              <a:rPr lang="ja-JP" altLang="en-US" sz="1001" dirty="0">
                <a:solidFill>
                  <a:schemeClr val="accent1">
                    <a:lumMod val="75000"/>
                  </a:schemeClr>
                </a:solidFill>
              </a:rPr>
              <a:t>コントラスト調整</a:t>
            </a:r>
            <a:endParaRPr lang="en-US" altLang="ja-JP" sz="100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209071" y="3339911"/>
            <a:ext cx="1958340" cy="101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2"/>
                </a:solidFill>
              </a:rPr>
              <a:t>C:</a:t>
            </a:r>
            <a:r>
              <a:rPr lang="ja-JP" altLang="en-US" sz="1001" dirty="0">
                <a:solidFill>
                  <a:schemeClr val="accent2"/>
                </a:solidFill>
              </a:rPr>
              <a:t>ロータリーエンコーダ</a:t>
            </a:r>
            <a:r>
              <a:rPr lang="en-US" altLang="ja-JP" sz="1001" dirty="0">
                <a:solidFill>
                  <a:schemeClr val="accent2"/>
                </a:solidFill>
              </a:rPr>
              <a:t> </a:t>
            </a: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1.GND</a:t>
            </a:r>
          </a:p>
          <a:p>
            <a:r>
              <a:rPr lang="en-US" altLang="ja-JP" sz="1001" dirty="0"/>
              <a:t>      2.+5V</a:t>
            </a:r>
          </a:p>
          <a:p>
            <a:r>
              <a:rPr lang="en-US" altLang="ja-JP" sz="1001" dirty="0"/>
              <a:t>      3.Z</a:t>
            </a:r>
            <a:r>
              <a:rPr lang="ja-JP" altLang="en-US" sz="1001" dirty="0"/>
              <a:t>相</a:t>
            </a:r>
            <a:endParaRPr lang="en-US" altLang="ja-JP" sz="1001" dirty="0"/>
          </a:p>
          <a:p>
            <a:r>
              <a:rPr lang="en-US" altLang="ja-JP" sz="1001" dirty="0"/>
              <a:t>      4.B</a:t>
            </a:r>
            <a:r>
              <a:rPr lang="ja-JP" altLang="en-US" sz="1001" dirty="0"/>
              <a:t>相</a:t>
            </a:r>
            <a:endParaRPr lang="en-US" altLang="ja-JP" sz="1001" dirty="0"/>
          </a:p>
          <a:p>
            <a:r>
              <a:rPr lang="en-US" altLang="ja-JP" sz="1001" dirty="0"/>
              <a:t>      5.A</a:t>
            </a:r>
            <a:r>
              <a:rPr lang="ja-JP" altLang="en-US" sz="1001" dirty="0"/>
              <a:t>相</a:t>
            </a:r>
            <a:endParaRPr lang="en-US" altLang="ja-JP" sz="100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79994" y="3519840"/>
            <a:ext cx="1958340" cy="132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2"/>
                </a:solidFill>
              </a:rPr>
              <a:t>E:</a:t>
            </a:r>
            <a:r>
              <a:rPr lang="ja-JP" altLang="en-US" sz="1001" dirty="0">
                <a:solidFill>
                  <a:schemeClr val="accent2"/>
                </a:solidFill>
              </a:rPr>
              <a:t>データロガ</a:t>
            </a:r>
            <a:endParaRPr lang="en-US" altLang="ja-JP" sz="1001" dirty="0">
              <a:solidFill>
                <a:schemeClr val="accent2"/>
              </a:solidFill>
            </a:endParaRP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1.+12V</a:t>
            </a:r>
          </a:p>
          <a:p>
            <a:r>
              <a:rPr lang="en-US" altLang="ja-JP" sz="1001" dirty="0"/>
              <a:t>      2.</a:t>
            </a:r>
            <a:r>
              <a:rPr lang="ja-JP" altLang="en-US" sz="1001" dirty="0"/>
              <a:t>ラップカウンタ</a:t>
            </a:r>
            <a:endParaRPr lang="en-US" altLang="ja-JP" sz="1001" dirty="0"/>
          </a:p>
          <a:p>
            <a:r>
              <a:rPr lang="en-US" altLang="ja-JP" sz="1001" dirty="0"/>
              <a:t>      3.</a:t>
            </a:r>
            <a:r>
              <a:rPr lang="ja-JP" altLang="en-US" sz="1001" dirty="0"/>
              <a:t>車速</a:t>
            </a:r>
            <a:endParaRPr lang="en-US" altLang="ja-JP" sz="1001" dirty="0"/>
          </a:p>
          <a:p>
            <a:r>
              <a:rPr lang="en-US" altLang="ja-JP" sz="1001" dirty="0"/>
              <a:t>      4.GND</a:t>
            </a:r>
          </a:p>
          <a:p>
            <a:r>
              <a:rPr lang="en-US" altLang="ja-JP" sz="1001" dirty="0"/>
              <a:t>      5.</a:t>
            </a:r>
            <a:r>
              <a:rPr lang="ja-JP" altLang="en-US" sz="1001" dirty="0"/>
              <a:t>回転数</a:t>
            </a:r>
            <a:endParaRPr lang="en-US" altLang="ja-JP" sz="1001" dirty="0"/>
          </a:p>
          <a:p>
            <a:r>
              <a:rPr lang="en-US" altLang="ja-JP" sz="1001" dirty="0"/>
              <a:t>      6.A/F</a:t>
            </a:r>
          </a:p>
          <a:p>
            <a:r>
              <a:rPr lang="en-US" altLang="ja-JP" sz="1001" dirty="0"/>
              <a:t>      7.</a:t>
            </a:r>
            <a:r>
              <a:rPr lang="ja-JP" altLang="en-US" sz="1001" dirty="0"/>
              <a:t>エンジン温度</a:t>
            </a:r>
            <a:endParaRPr lang="en-US" altLang="ja-JP" sz="100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559674" y="4850584"/>
            <a:ext cx="1958340" cy="70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2"/>
                </a:solidFill>
              </a:rPr>
              <a:t>F: Receive LCD</a:t>
            </a: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1.+5V</a:t>
            </a:r>
          </a:p>
          <a:p>
            <a:r>
              <a:rPr lang="en-US" altLang="ja-JP" sz="1001" dirty="0"/>
              <a:t>      2.TX</a:t>
            </a:r>
            <a:r>
              <a:rPr lang="ja-JP" altLang="en-US" sz="1001" dirty="0"/>
              <a:t>データ</a:t>
            </a:r>
            <a:endParaRPr lang="en-US" altLang="ja-JP" sz="1001" dirty="0"/>
          </a:p>
          <a:p>
            <a:r>
              <a:rPr lang="en-US" altLang="ja-JP" sz="1001" dirty="0"/>
              <a:t>      3.GND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575888" y="5575371"/>
            <a:ext cx="1958340" cy="55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2"/>
                </a:solidFill>
              </a:rPr>
              <a:t>G:A/F</a:t>
            </a:r>
            <a:r>
              <a:rPr lang="ja-JP" altLang="en-US" sz="1001" dirty="0">
                <a:solidFill>
                  <a:schemeClr val="accent2"/>
                </a:solidFill>
              </a:rPr>
              <a:t>センサ</a:t>
            </a:r>
            <a:r>
              <a:rPr lang="en-US" altLang="ja-JP" sz="1001" dirty="0">
                <a:solidFill>
                  <a:schemeClr val="accent2"/>
                </a:solidFill>
              </a:rPr>
              <a:t> </a:t>
            </a: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1.A/F</a:t>
            </a:r>
          </a:p>
          <a:p>
            <a:r>
              <a:rPr lang="en-US" altLang="ja-JP" sz="1001" dirty="0"/>
              <a:t>      2.GND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9226117" y="930665"/>
            <a:ext cx="2873828" cy="5747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27412" y="490798"/>
            <a:ext cx="16807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1" b="1" dirty="0">
                <a:solidFill>
                  <a:srgbClr val="C00000"/>
                </a:solidFill>
              </a:rPr>
              <a:t>データロガ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226117" y="1076276"/>
            <a:ext cx="1958340" cy="132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rgbClr val="FF0000"/>
                </a:solidFill>
              </a:rPr>
              <a:t>A:</a:t>
            </a:r>
            <a:r>
              <a:rPr lang="ja-JP" altLang="en-US" sz="1001" dirty="0">
                <a:solidFill>
                  <a:srgbClr val="FF0000"/>
                </a:solidFill>
              </a:rPr>
              <a:t>点火＆</a:t>
            </a:r>
            <a:r>
              <a:rPr lang="en-US" altLang="ja-JP" sz="1001" dirty="0">
                <a:solidFill>
                  <a:srgbClr val="FF0000"/>
                </a:solidFill>
              </a:rPr>
              <a:t>LCD</a:t>
            </a: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1.+12V</a:t>
            </a:r>
          </a:p>
          <a:p>
            <a:r>
              <a:rPr lang="en-US" altLang="ja-JP" sz="1001" dirty="0"/>
              <a:t>      2.A/F</a:t>
            </a:r>
          </a:p>
          <a:p>
            <a:r>
              <a:rPr lang="en-US" altLang="ja-JP" sz="1001" dirty="0"/>
              <a:t>      3.GND</a:t>
            </a:r>
          </a:p>
          <a:p>
            <a:r>
              <a:rPr lang="en-US" altLang="ja-JP" sz="1001" dirty="0"/>
              <a:t>      4.</a:t>
            </a:r>
            <a:r>
              <a:rPr lang="ja-JP" altLang="en-US" sz="1001" dirty="0"/>
              <a:t>なし</a:t>
            </a:r>
            <a:endParaRPr lang="en-US" altLang="ja-JP" sz="1001" dirty="0"/>
          </a:p>
          <a:p>
            <a:r>
              <a:rPr lang="en-US" altLang="ja-JP" sz="1001" dirty="0"/>
              <a:t>      5.</a:t>
            </a:r>
            <a:r>
              <a:rPr lang="ja-JP" altLang="en-US" sz="1001" dirty="0"/>
              <a:t>エンジン温度</a:t>
            </a:r>
            <a:endParaRPr lang="en-US" altLang="ja-JP" sz="1001" dirty="0"/>
          </a:p>
          <a:p>
            <a:r>
              <a:rPr lang="en-US" altLang="ja-JP" sz="1001" dirty="0"/>
              <a:t>      6.</a:t>
            </a:r>
            <a:r>
              <a:rPr lang="ja-JP" altLang="en-US" sz="1001" dirty="0"/>
              <a:t>回転数</a:t>
            </a:r>
            <a:endParaRPr lang="en-US" altLang="ja-JP" sz="1001" dirty="0"/>
          </a:p>
          <a:p>
            <a:r>
              <a:rPr lang="en-US" altLang="ja-JP" sz="1001" dirty="0"/>
              <a:t>      7.</a:t>
            </a:r>
            <a:r>
              <a:rPr lang="ja-JP" altLang="en-US" sz="1001" dirty="0"/>
              <a:t>エンジン温度</a:t>
            </a:r>
            <a:endParaRPr lang="en-US" altLang="ja-JP" sz="1001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335242" y="2371891"/>
            <a:ext cx="1958340" cy="1632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6"/>
                </a:solidFill>
              </a:rPr>
              <a:t>B : </a:t>
            </a:r>
            <a:r>
              <a:rPr lang="ja-JP" altLang="en-US" sz="1001" dirty="0">
                <a:solidFill>
                  <a:schemeClr val="accent6"/>
                </a:solidFill>
              </a:rPr>
              <a:t>配電</a:t>
            </a:r>
            <a:endParaRPr lang="en-US" altLang="ja-JP" sz="1001" dirty="0">
              <a:solidFill>
                <a:schemeClr val="accent6"/>
              </a:solidFill>
            </a:endParaRP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1.GND</a:t>
            </a:r>
          </a:p>
          <a:p>
            <a:r>
              <a:rPr lang="en-US" altLang="ja-JP" sz="1001" dirty="0"/>
              <a:t>      2.+12v</a:t>
            </a:r>
          </a:p>
          <a:p>
            <a:r>
              <a:rPr lang="en-US" altLang="ja-JP" sz="1001" dirty="0"/>
              <a:t>      3.</a:t>
            </a:r>
            <a:r>
              <a:rPr lang="ja-JP" altLang="en-US" sz="1001" dirty="0"/>
              <a:t>ダイヤフラムポンプ</a:t>
            </a:r>
            <a:endParaRPr lang="en-US" altLang="ja-JP" sz="1001" dirty="0"/>
          </a:p>
          <a:p>
            <a:r>
              <a:rPr lang="en-US" altLang="ja-JP" sz="1001" dirty="0"/>
              <a:t>      4.</a:t>
            </a:r>
            <a:r>
              <a:rPr lang="ja-JP" altLang="en-US" sz="1001" dirty="0"/>
              <a:t>車速</a:t>
            </a:r>
            <a:endParaRPr lang="en-US" altLang="ja-JP" sz="1001" dirty="0"/>
          </a:p>
          <a:p>
            <a:r>
              <a:rPr lang="en-US" altLang="ja-JP" sz="1001" dirty="0"/>
              <a:t>      5.FB1</a:t>
            </a:r>
          </a:p>
          <a:p>
            <a:r>
              <a:rPr lang="ja-JP" altLang="en-US" sz="1001" dirty="0"/>
              <a:t>　  </a:t>
            </a:r>
            <a:r>
              <a:rPr lang="en-US" altLang="ja-JP" sz="1001" dirty="0"/>
              <a:t> 6.</a:t>
            </a:r>
            <a:r>
              <a:rPr lang="ja-JP" altLang="en-US" sz="1001" dirty="0"/>
              <a:t>キル</a:t>
            </a:r>
            <a:endParaRPr lang="en-US" altLang="ja-JP" sz="1001" dirty="0"/>
          </a:p>
          <a:p>
            <a:r>
              <a:rPr lang="en-US" altLang="ja-JP" sz="1001" dirty="0"/>
              <a:t>      7.</a:t>
            </a:r>
            <a:r>
              <a:rPr lang="ja-JP" altLang="en-US" sz="1001" dirty="0"/>
              <a:t>メイン</a:t>
            </a:r>
            <a:endParaRPr lang="en-US" altLang="ja-JP" sz="1001" dirty="0"/>
          </a:p>
          <a:p>
            <a:r>
              <a:rPr lang="en-US" altLang="ja-JP" sz="1001" dirty="0"/>
              <a:t>      8.</a:t>
            </a:r>
            <a:r>
              <a:rPr lang="ja-JP" altLang="en-US" sz="1001" dirty="0"/>
              <a:t>メイン</a:t>
            </a:r>
            <a:endParaRPr lang="en-US" altLang="ja-JP" sz="1001" dirty="0"/>
          </a:p>
          <a:p>
            <a:r>
              <a:rPr lang="en-US" altLang="ja-JP" sz="1001" dirty="0"/>
              <a:t>      9.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591458" y="2330142"/>
            <a:ext cx="1958340" cy="178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6"/>
                </a:solidFill>
              </a:rPr>
              <a:t>F : </a:t>
            </a:r>
            <a:r>
              <a:rPr lang="ja-JP" altLang="en-US" sz="1001" dirty="0">
                <a:solidFill>
                  <a:schemeClr val="accent6"/>
                </a:solidFill>
              </a:rPr>
              <a:t>点火</a:t>
            </a:r>
            <a:r>
              <a:rPr lang="en-US" altLang="ja-JP" sz="1001" dirty="0">
                <a:solidFill>
                  <a:schemeClr val="accent6"/>
                </a:solidFill>
              </a:rPr>
              <a:t>&amp;LCD</a:t>
            </a:r>
          </a:p>
          <a:p>
            <a:r>
              <a:rPr lang="ja-JP" altLang="en-US" sz="1001" dirty="0"/>
              <a:t>　　</a:t>
            </a:r>
            <a:r>
              <a:rPr lang="en-US" altLang="ja-JP" sz="1001" dirty="0"/>
              <a:t>1.+12V</a:t>
            </a:r>
          </a:p>
          <a:p>
            <a:r>
              <a:rPr lang="en-US" altLang="ja-JP" sz="1001" dirty="0"/>
              <a:t>      2.GND </a:t>
            </a:r>
          </a:p>
          <a:p>
            <a:r>
              <a:rPr lang="en-US" altLang="ja-JP" sz="1001" dirty="0"/>
              <a:t>      3.</a:t>
            </a:r>
            <a:r>
              <a:rPr lang="ja-JP" altLang="en-US" sz="1001" dirty="0"/>
              <a:t>点火</a:t>
            </a:r>
            <a:endParaRPr lang="en-US" altLang="ja-JP" sz="1001" dirty="0"/>
          </a:p>
          <a:p>
            <a:r>
              <a:rPr lang="en-US" altLang="ja-JP" sz="1001" dirty="0"/>
              <a:t>      4.</a:t>
            </a:r>
            <a:r>
              <a:rPr lang="ja-JP" altLang="en-US" sz="1001" dirty="0"/>
              <a:t>車速</a:t>
            </a:r>
            <a:endParaRPr lang="en-US" altLang="ja-JP" sz="1001" dirty="0"/>
          </a:p>
          <a:p>
            <a:r>
              <a:rPr lang="en-US" altLang="ja-JP" sz="1001" dirty="0"/>
              <a:t>      5</a:t>
            </a:r>
            <a:r>
              <a:rPr lang="en-US" altLang="ja-JP" sz="1001" dirty="0" smtClean="0"/>
              <a:t>.</a:t>
            </a:r>
            <a:r>
              <a:rPr lang="ja-JP" altLang="en-US" sz="1001" dirty="0" smtClean="0"/>
              <a:t>メイン</a:t>
            </a:r>
            <a:endParaRPr lang="en-US" altLang="ja-JP" sz="1001" dirty="0"/>
          </a:p>
          <a:p>
            <a:r>
              <a:rPr lang="ja-JP" altLang="en-US" sz="1001" dirty="0"/>
              <a:t>　  </a:t>
            </a:r>
            <a:r>
              <a:rPr lang="en-US" altLang="ja-JP" sz="1001" dirty="0"/>
              <a:t> 6.</a:t>
            </a:r>
            <a:r>
              <a:rPr lang="ja-JP" altLang="en-US" sz="1001" dirty="0"/>
              <a:t>なし</a:t>
            </a:r>
            <a:endParaRPr lang="en-US" altLang="ja-JP" sz="1001" dirty="0"/>
          </a:p>
          <a:p>
            <a:r>
              <a:rPr lang="en-US" altLang="ja-JP" sz="1001" dirty="0"/>
              <a:t>      7.</a:t>
            </a:r>
            <a:r>
              <a:rPr lang="ja-JP" altLang="en-US" sz="1001" dirty="0"/>
              <a:t>ラップカウンタ</a:t>
            </a:r>
            <a:endParaRPr lang="en-US" altLang="ja-JP" sz="1001" dirty="0"/>
          </a:p>
          <a:p>
            <a:r>
              <a:rPr lang="en-US" altLang="ja-JP" sz="1001" dirty="0"/>
              <a:t>      8.</a:t>
            </a:r>
            <a:r>
              <a:rPr lang="ja-JP" altLang="en-US" sz="1001" dirty="0"/>
              <a:t>回転数</a:t>
            </a:r>
            <a:endParaRPr lang="en-US" altLang="ja-JP" sz="1001" dirty="0"/>
          </a:p>
          <a:p>
            <a:r>
              <a:rPr lang="en-US" altLang="ja-JP" sz="1001" dirty="0"/>
              <a:t>      9.A/F</a:t>
            </a:r>
          </a:p>
          <a:p>
            <a:r>
              <a:rPr lang="ja-JP" altLang="en-US" sz="1001" dirty="0"/>
              <a:t>　 </a:t>
            </a:r>
            <a:r>
              <a:rPr lang="en-US" altLang="ja-JP" sz="1001" dirty="0"/>
              <a:t>10</a:t>
            </a:r>
            <a:r>
              <a:rPr lang="en-US" altLang="ja-JP" sz="1001" dirty="0" smtClean="0"/>
              <a:t>.</a:t>
            </a:r>
            <a:r>
              <a:rPr lang="ja-JP" altLang="en-US" sz="1001" dirty="0" smtClean="0"/>
              <a:t>エンジン温度</a:t>
            </a:r>
            <a:endParaRPr lang="en-US" altLang="ja-JP" sz="1001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792821" y="4093996"/>
            <a:ext cx="1508761" cy="55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1" dirty="0">
                <a:solidFill>
                  <a:schemeClr val="accent6"/>
                </a:solidFill>
              </a:rPr>
              <a:t>G : </a:t>
            </a:r>
            <a:r>
              <a:rPr lang="ja-JP" altLang="en-US" sz="1001" dirty="0">
                <a:solidFill>
                  <a:schemeClr val="accent6"/>
                </a:solidFill>
              </a:rPr>
              <a:t>熱電対</a:t>
            </a:r>
            <a:endParaRPr lang="en-US" altLang="ja-JP" sz="1001" dirty="0">
              <a:solidFill>
                <a:schemeClr val="accent6"/>
              </a:solidFill>
            </a:endParaRPr>
          </a:p>
          <a:p>
            <a:r>
              <a:rPr lang="en-US" altLang="ja-JP" sz="1001" dirty="0"/>
              <a:t>      1.-</a:t>
            </a:r>
          </a:p>
          <a:p>
            <a:r>
              <a:rPr lang="en-US" altLang="ja-JP" sz="1001" dirty="0"/>
              <a:t>      2.+</a:t>
            </a:r>
            <a:endParaRPr lang="ja-JP" altLang="en-US" sz="100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594634" y="5710701"/>
            <a:ext cx="1310868" cy="70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1" dirty="0">
                <a:solidFill>
                  <a:schemeClr val="accent1">
                    <a:lumMod val="75000"/>
                  </a:schemeClr>
                </a:solidFill>
              </a:rPr>
              <a:t>半固定抵抗</a:t>
            </a:r>
            <a:endParaRPr lang="en-US" altLang="ja-JP" sz="100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1001" dirty="0">
                <a:solidFill>
                  <a:schemeClr val="accent1">
                    <a:lumMod val="75000"/>
                  </a:schemeClr>
                </a:solidFill>
              </a:rPr>
              <a:t>VR1:</a:t>
            </a:r>
          </a:p>
          <a:p>
            <a:r>
              <a:rPr lang="en-US" altLang="ja-JP" sz="1001" dirty="0">
                <a:solidFill>
                  <a:schemeClr val="accent1">
                    <a:lumMod val="75000"/>
                  </a:schemeClr>
                </a:solidFill>
              </a:rPr>
              <a:t>VR2:</a:t>
            </a:r>
          </a:p>
          <a:p>
            <a:r>
              <a:rPr lang="en-US" altLang="ja-JP" sz="1001" dirty="0">
                <a:solidFill>
                  <a:schemeClr val="accent1">
                    <a:lumMod val="75000"/>
                  </a:schemeClr>
                </a:solidFill>
              </a:rPr>
              <a:t>VR3:</a:t>
            </a:r>
          </a:p>
        </p:txBody>
      </p:sp>
    </p:spTree>
    <p:extLst>
      <p:ext uri="{BB962C8B-B14F-4D97-AF65-F5344CB8AC3E}">
        <p14:creationId xmlns:p14="http://schemas.microsoft.com/office/powerpoint/2010/main" val="40616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460501" y="1282701"/>
            <a:ext cx="8521700" cy="5321300"/>
          </a:xfrm>
          <a:prstGeom prst="rect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06900" y="642003"/>
            <a:ext cx="292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92D050"/>
                </a:solidFill>
              </a:rPr>
              <a:t>Nakamura ECU</a:t>
            </a:r>
            <a:endParaRPr kumimoji="1" lang="ja-JP" altLang="en-US" sz="2800" dirty="0">
              <a:solidFill>
                <a:srgbClr val="92D05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25600" y="1727200"/>
            <a:ext cx="368300" cy="173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36000" tIns="36000" rIns="36000" bIns="36000" rtlCol="0" anchor="ctr"/>
          <a:lstStyle/>
          <a:p>
            <a:pPr algn="ctr"/>
            <a:r>
              <a:rPr lang="en-US" altLang="ja-JP" sz="1400" dirty="0" smtClean="0"/>
              <a:t>1</a:t>
            </a:r>
          </a:p>
          <a:p>
            <a:pPr algn="ctr"/>
            <a:r>
              <a:rPr lang="en-US" altLang="ja-JP" sz="1400" dirty="0" smtClean="0"/>
              <a:t>2</a:t>
            </a:r>
          </a:p>
          <a:p>
            <a:pPr algn="ctr"/>
            <a:r>
              <a:rPr lang="en-US" altLang="ja-JP" sz="1400" dirty="0" smtClean="0"/>
              <a:t>3</a:t>
            </a:r>
          </a:p>
          <a:p>
            <a:pPr algn="ctr"/>
            <a:r>
              <a:rPr lang="en-US" altLang="ja-JP" sz="1400" dirty="0" smtClean="0"/>
              <a:t>4</a:t>
            </a:r>
          </a:p>
          <a:p>
            <a:pPr algn="ctr"/>
            <a:r>
              <a:rPr lang="en-US" altLang="ja-JP" sz="1400" dirty="0" smtClean="0"/>
              <a:t>5</a:t>
            </a:r>
          </a:p>
          <a:p>
            <a:pPr algn="ctr"/>
            <a:r>
              <a:rPr lang="en-US" altLang="ja-JP" sz="1400" dirty="0" smtClean="0"/>
              <a:t>6</a:t>
            </a:r>
          </a:p>
          <a:p>
            <a:pPr algn="ctr"/>
            <a:r>
              <a:rPr lang="en-US" altLang="ja-JP" sz="1400" dirty="0" smtClean="0"/>
              <a:t>7</a:t>
            </a:r>
          </a:p>
          <a:p>
            <a:pPr algn="ctr"/>
            <a:r>
              <a:rPr lang="en-US" altLang="ja-JP" sz="1400" dirty="0"/>
              <a:t>8</a:t>
            </a:r>
            <a:endParaRPr lang="en-US" altLang="ja-JP" sz="14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625600" y="4508500"/>
            <a:ext cx="368300" cy="173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36000" tIns="36000" rIns="36000" bIns="36000" rtlCol="0" anchor="ctr"/>
          <a:lstStyle/>
          <a:p>
            <a:pPr algn="ctr"/>
            <a:r>
              <a:rPr lang="en-US" altLang="ja-JP" sz="1400" dirty="0" smtClean="0"/>
              <a:t>1</a:t>
            </a:r>
          </a:p>
          <a:p>
            <a:pPr algn="ctr"/>
            <a:r>
              <a:rPr lang="en-US" altLang="ja-JP" sz="1400" dirty="0" smtClean="0"/>
              <a:t>2</a:t>
            </a:r>
          </a:p>
          <a:p>
            <a:pPr algn="ctr"/>
            <a:r>
              <a:rPr lang="en-US" altLang="ja-JP" sz="1400" dirty="0" smtClean="0"/>
              <a:t>3</a:t>
            </a:r>
          </a:p>
          <a:p>
            <a:pPr algn="ctr"/>
            <a:r>
              <a:rPr lang="en-US" altLang="ja-JP" sz="1400" dirty="0" smtClean="0"/>
              <a:t>4</a:t>
            </a:r>
          </a:p>
          <a:p>
            <a:pPr algn="ctr"/>
            <a:r>
              <a:rPr lang="en-US" altLang="ja-JP" sz="1400" dirty="0" smtClean="0"/>
              <a:t>5</a:t>
            </a:r>
          </a:p>
          <a:p>
            <a:pPr algn="ctr"/>
            <a:r>
              <a:rPr lang="en-US" altLang="ja-JP" sz="1400" dirty="0" smtClean="0"/>
              <a:t>6</a:t>
            </a:r>
          </a:p>
          <a:p>
            <a:pPr algn="ctr"/>
            <a:r>
              <a:rPr lang="en-US" altLang="ja-JP" sz="1400" dirty="0" smtClean="0"/>
              <a:t>7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372601" y="3943349"/>
            <a:ext cx="368300" cy="2295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36000" tIns="36000" rIns="36000" bIns="36000" rtlCol="0" anchor="ctr"/>
          <a:lstStyle/>
          <a:p>
            <a:pPr algn="ctr"/>
            <a:r>
              <a:rPr lang="en-US" altLang="ja-JP" sz="1400" dirty="0" smtClean="0"/>
              <a:t>1</a:t>
            </a:r>
          </a:p>
          <a:p>
            <a:pPr algn="ctr"/>
            <a:r>
              <a:rPr lang="en-US" altLang="ja-JP" sz="1400" dirty="0" smtClean="0"/>
              <a:t>2</a:t>
            </a:r>
          </a:p>
          <a:p>
            <a:pPr algn="ctr"/>
            <a:r>
              <a:rPr lang="en-US" altLang="ja-JP" sz="1400" dirty="0" smtClean="0"/>
              <a:t>3</a:t>
            </a:r>
          </a:p>
          <a:p>
            <a:pPr algn="ctr"/>
            <a:r>
              <a:rPr lang="en-US" altLang="ja-JP" sz="1400" dirty="0" smtClean="0"/>
              <a:t>4</a:t>
            </a:r>
          </a:p>
          <a:p>
            <a:pPr algn="ctr"/>
            <a:r>
              <a:rPr lang="en-US" altLang="ja-JP" sz="1400" dirty="0" smtClean="0"/>
              <a:t>5</a:t>
            </a:r>
          </a:p>
          <a:p>
            <a:pPr algn="ctr"/>
            <a:r>
              <a:rPr lang="en-US" altLang="ja-JP" sz="1400" dirty="0" smtClean="0"/>
              <a:t>6</a:t>
            </a:r>
          </a:p>
          <a:p>
            <a:pPr algn="ctr"/>
            <a:r>
              <a:rPr lang="en-US" altLang="ja-JP" sz="1400" dirty="0" smtClean="0"/>
              <a:t>7</a:t>
            </a:r>
          </a:p>
          <a:p>
            <a:pPr algn="ctr"/>
            <a:r>
              <a:rPr lang="en-US" altLang="ja-JP" sz="1400" dirty="0" smtClean="0"/>
              <a:t>8</a:t>
            </a:r>
          </a:p>
          <a:p>
            <a:pPr algn="ctr"/>
            <a:r>
              <a:rPr lang="en-US" altLang="ja-JP" sz="1400" dirty="0" smtClean="0"/>
              <a:t>9</a:t>
            </a:r>
          </a:p>
          <a:p>
            <a:pPr algn="ctr"/>
            <a:r>
              <a:rPr lang="en-US" altLang="ja-JP" sz="1400" dirty="0" smtClean="0"/>
              <a:t>10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222500" y="1727200"/>
            <a:ext cx="520700" cy="29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1 2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241800" y="5829300"/>
            <a:ext cx="520700" cy="29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1 2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8788095" y="3090551"/>
            <a:ext cx="571500" cy="31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1 2 3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 rot="16200000">
            <a:off x="7620000" y="1727200"/>
            <a:ext cx="520700" cy="29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smtClean="0"/>
              <a:t>1 2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440850" y="1758242"/>
            <a:ext cx="229949" cy="26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3" name="加算記号 12"/>
          <p:cNvSpPr/>
          <p:nvPr/>
        </p:nvSpPr>
        <p:spPr>
          <a:xfrm rot="18929069">
            <a:off x="7437279" y="1783207"/>
            <a:ext cx="253270" cy="228461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4" name="正方形/長方形 13"/>
          <p:cNvSpPr/>
          <p:nvPr/>
        </p:nvSpPr>
        <p:spPr>
          <a:xfrm>
            <a:off x="2969402" y="1928477"/>
            <a:ext cx="229949" cy="26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5" name="加算記号 14"/>
          <p:cNvSpPr/>
          <p:nvPr/>
        </p:nvSpPr>
        <p:spPr>
          <a:xfrm rot="18929069">
            <a:off x="2965831" y="1953442"/>
            <a:ext cx="253270" cy="228461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6" name="正方形/長方形 15"/>
          <p:cNvSpPr/>
          <p:nvPr/>
        </p:nvSpPr>
        <p:spPr>
          <a:xfrm>
            <a:off x="8843896" y="2751266"/>
            <a:ext cx="229949" cy="26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7" name="加算記号 16"/>
          <p:cNvSpPr/>
          <p:nvPr/>
        </p:nvSpPr>
        <p:spPr>
          <a:xfrm rot="18929069">
            <a:off x="8839740" y="2776471"/>
            <a:ext cx="253270" cy="226791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01321" y="1388910"/>
            <a:ext cx="4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23307" y="4080429"/>
            <a:ext cx="4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87121" y="1425058"/>
            <a:ext cx="4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28808" y="2188110"/>
            <a:ext cx="10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VR1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209447" y="2050341"/>
            <a:ext cx="10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VR2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32495" y="2449122"/>
            <a:ext cx="10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VR3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73400" y="5460875"/>
            <a:ext cx="4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98609" y="1437604"/>
            <a:ext cx="4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439310" y="3097768"/>
            <a:ext cx="4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968015" y="3825871"/>
            <a:ext cx="4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22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B7DF-CB45-481A-85A2-9B2600E685A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86100" y="192061"/>
            <a:ext cx="292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92D050"/>
                </a:solidFill>
              </a:rPr>
              <a:t>Nakamura ECU</a:t>
            </a:r>
            <a:endParaRPr kumimoji="1" lang="ja-JP" altLang="en-US" sz="2800" dirty="0">
              <a:solidFill>
                <a:srgbClr val="92D05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670629" y="690333"/>
            <a:ext cx="5558971" cy="58236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73828" y="1262743"/>
            <a:ext cx="1870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92D050"/>
                </a:solidFill>
              </a:rPr>
              <a:t>A.</a:t>
            </a:r>
            <a:r>
              <a:rPr kumimoji="1" lang="ja-JP" altLang="en-US" sz="1400" dirty="0" smtClean="0">
                <a:solidFill>
                  <a:srgbClr val="92D050"/>
                </a:solidFill>
              </a:rPr>
              <a:t>配電</a:t>
            </a:r>
            <a:endParaRPr kumimoji="1" lang="en-US" altLang="ja-JP" sz="1400" dirty="0" smtClean="0">
              <a:solidFill>
                <a:srgbClr val="92D050"/>
              </a:solidFill>
            </a:endParaRPr>
          </a:p>
          <a:p>
            <a:r>
              <a:rPr lang="ja-JP" altLang="en-US" sz="1400" dirty="0" smtClean="0"/>
              <a:t>　　</a:t>
            </a:r>
            <a:r>
              <a:rPr lang="en-US" altLang="ja-JP" sz="1400" dirty="0" smtClean="0"/>
              <a:t>1.</a:t>
            </a:r>
            <a:r>
              <a:rPr lang="ja-JP" altLang="en-US" sz="1400" dirty="0" smtClean="0"/>
              <a:t>メイン</a:t>
            </a:r>
            <a:endParaRPr lang="en-US" altLang="ja-JP" sz="1400" dirty="0"/>
          </a:p>
          <a:p>
            <a:r>
              <a:rPr kumimoji="1" lang="en-US" altLang="ja-JP" sz="1400" dirty="0" smtClean="0"/>
              <a:t>      2.</a:t>
            </a:r>
          </a:p>
          <a:p>
            <a:r>
              <a:rPr lang="en-US" altLang="ja-JP" sz="1400" dirty="0" smtClean="0"/>
              <a:t>      3.</a:t>
            </a:r>
            <a:r>
              <a:rPr lang="ja-JP" altLang="en-US" sz="1400" dirty="0" smtClean="0"/>
              <a:t>キル</a:t>
            </a:r>
            <a:endParaRPr lang="en-US" altLang="ja-JP" sz="1400" dirty="0"/>
          </a:p>
          <a:p>
            <a:r>
              <a:rPr kumimoji="1" lang="en-US" altLang="ja-JP" sz="1400" dirty="0" smtClean="0"/>
              <a:t>      4.FB1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5.</a:t>
            </a:r>
            <a:r>
              <a:rPr lang="ja-JP" altLang="en-US" sz="1400" dirty="0" smtClean="0"/>
              <a:t>車速</a:t>
            </a:r>
            <a:endParaRPr lang="en-US" altLang="ja-JP" sz="1400" dirty="0" smtClean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  6.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7.+12V</a:t>
            </a:r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  8.GND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59315" y="3476171"/>
            <a:ext cx="18846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92D050"/>
                </a:solidFill>
              </a:rPr>
              <a:t>B</a:t>
            </a:r>
            <a:r>
              <a:rPr kumimoji="1" lang="en-US" altLang="ja-JP" sz="1400" dirty="0" smtClean="0">
                <a:solidFill>
                  <a:srgbClr val="92D050"/>
                </a:solidFill>
              </a:rPr>
              <a:t>.</a:t>
            </a:r>
            <a:r>
              <a:rPr kumimoji="1" lang="ja-JP" altLang="en-US" sz="1400" dirty="0" smtClean="0">
                <a:solidFill>
                  <a:srgbClr val="92D050"/>
                </a:solidFill>
              </a:rPr>
              <a:t>配電</a:t>
            </a:r>
            <a:endParaRPr kumimoji="1" lang="en-US" altLang="ja-JP" sz="1400" dirty="0" smtClean="0">
              <a:solidFill>
                <a:srgbClr val="92D050"/>
              </a:solidFill>
            </a:endParaRPr>
          </a:p>
          <a:p>
            <a:r>
              <a:rPr lang="ja-JP" altLang="en-US" sz="1400" dirty="0" smtClean="0"/>
              <a:t>　　</a:t>
            </a:r>
            <a:r>
              <a:rPr lang="en-US" altLang="ja-JP" sz="1400" dirty="0" smtClean="0"/>
              <a:t>1.</a:t>
            </a:r>
            <a:r>
              <a:rPr lang="ja-JP" altLang="en-US" sz="1400" dirty="0" smtClean="0"/>
              <a:t>ラップカウンタ</a:t>
            </a:r>
            <a:endParaRPr lang="en-US" altLang="ja-JP" sz="1400" dirty="0"/>
          </a:p>
          <a:p>
            <a:r>
              <a:rPr kumimoji="1" lang="en-US" altLang="ja-JP" sz="1400" dirty="0" smtClean="0"/>
              <a:t>      2.+5V</a:t>
            </a:r>
          </a:p>
          <a:p>
            <a:r>
              <a:rPr lang="en-US" altLang="ja-JP" sz="1400" dirty="0" smtClean="0"/>
              <a:t>      3.</a:t>
            </a:r>
            <a:r>
              <a:rPr lang="ja-JP" altLang="en-US" sz="1400" dirty="0" smtClean="0"/>
              <a:t>メイン</a:t>
            </a:r>
            <a:endParaRPr lang="en-US" altLang="ja-JP" sz="1400" dirty="0"/>
          </a:p>
          <a:p>
            <a:r>
              <a:rPr kumimoji="1" lang="en-US" altLang="ja-JP" sz="1400" dirty="0" smtClean="0"/>
              <a:t>      4.</a:t>
            </a:r>
            <a:r>
              <a:rPr kumimoji="1" lang="ja-JP" altLang="en-US" sz="1400" dirty="0" smtClean="0"/>
              <a:t>車速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5.</a:t>
            </a:r>
            <a:r>
              <a:rPr lang="ja-JP" altLang="en-US" sz="1400" dirty="0" smtClean="0"/>
              <a:t>点火信号</a:t>
            </a:r>
            <a:endParaRPr lang="en-US" altLang="ja-JP" sz="1400" dirty="0" smtClean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  6.GND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7.+12V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86564" y="1245243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92D050"/>
                </a:solidFill>
              </a:rPr>
              <a:t>C.</a:t>
            </a:r>
            <a:endParaRPr kumimoji="1" lang="en-US" altLang="ja-JP" sz="1400" dirty="0" smtClean="0">
              <a:solidFill>
                <a:srgbClr val="92D050"/>
              </a:solidFill>
            </a:endParaRPr>
          </a:p>
          <a:p>
            <a:r>
              <a:rPr lang="ja-JP" altLang="en-US" sz="1400" dirty="0" smtClean="0"/>
              <a:t>　　</a:t>
            </a:r>
            <a:r>
              <a:rPr lang="en-US" altLang="ja-JP" sz="1400" dirty="0" smtClean="0"/>
              <a:t>1.</a:t>
            </a:r>
            <a:endParaRPr lang="en-US" altLang="ja-JP" sz="1400" dirty="0"/>
          </a:p>
          <a:p>
            <a:r>
              <a:rPr kumimoji="1" lang="en-US" altLang="ja-JP" sz="1400" dirty="0" smtClean="0"/>
              <a:t>      2.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86564" y="2016795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92D050"/>
                </a:solidFill>
              </a:rPr>
              <a:t>D</a:t>
            </a:r>
            <a:r>
              <a:rPr lang="en-US" altLang="ja-JP" sz="1400" dirty="0" smtClean="0"/>
              <a:t>.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　　</a:t>
            </a:r>
            <a:r>
              <a:rPr lang="en-US" altLang="ja-JP" sz="1400" dirty="0" smtClean="0"/>
              <a:t>1.</a:t>
            </a:r>
            <a:endParaRPr lang="en-US" altLang="ja-JP" sz="1400" dirty="0"/>
          </a:p>
          <a:p>
            <a:r>
              <a:rPr kumimoji="1" lang="en-US" altLang="ja-JP" sz="1400" dirty="0" smtClean="0"/>
              <a:t>      2.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72956" y="2792832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92D050"/>
                </a:solidFill>
              </a:rPr>
              <a:t>E</a:t>
            </a:r>
            <a:r>
              <a:rPr lang="en-US" altLang="ja-JP" sz="1400" dirty="0" smtClean="0">
                <a:solidFill>
                  <a:srgbClr val="92D050"/>
                </a:solidFill>
              </a:rPr>
              <a:t>.</a:t>
            </a:r>
            <a:endParaRPr kumimoji="1" lang="en-US" altLang="ja-JP" sz="1400" dirty="0" smtClean="0">
              <a:solidFill>
                <a:srgbClr val="92D050"/>
              </a:solidFill>
            </a:endParaRPr>
          </a:p>
          <a:p>
            <a:r>
              <a:rPr lang="ja-JP" altLang="en-US" sz="1400" dirty="0" smtClean="0"/>
              <a:t>　　</a:t>
            </a:r>
            <a:r>
              <a:rPr lang="en-US" altLang="ja-JP" sz="1400" dirty="0" smtClean="0"/>
              <a:t>1.</a:t>
            </a:r>
            <a:endParaRPr lang="en-US" altLang="ja-JP" sz="1400" dirty="0"/>
          </a:p>
          <a:p>
            <a:r>
              <a:rPr kumimoji="1" lang="en-US" altLang="ja-JP" sz="1400" dirty="0" smtClean="0"/>
              <a:t>      2.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58442" y="3473226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92D050"/>
                </a:solidFill>
              </a:rPr>
              <a:t>F</a:t>
            </a:r>
            <a:r>
              <a:rPr lang="en-US" altLang="ja-JP" sz="1400" dirty="0" smtClean="0"/>
              <a:t>.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　　</a:t>
            </a:r>
            <a:r>
              <a:rPr lang="en-US" altLang="ja-JP" sz="1400" dirty="0" smtClean="0"/>
              <a:t>1.</a:t>
            </a:r>
            <a:endParaRPr lang="en-US" altLang="ja-JP" sz="1400" dirty="0"/>
          </a:p>
          <a:p>
            <a:r>
              <a:rPr kumimoji="1" lang="en-US" altLang="ja-JP" sz="1400" dirty="0" smtClean="0"/>
              <a:t>      2.</a:t>
            </a:r>
          </a:p>
          <a:p>
            <a:r>
              <a:rPr kumimoji="1" lang="en-US" altLang="ja-JP" sz="1400" dirty="0" smtClean="0"/>
              <a:t>      3.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6398" y="1262743"/>
            <a:ext cx="16183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92D050"/>
                </a:solidFill>
              </a:rPr>
              <a:t>G</a:t>
            </a:r>
            <a:r>
              <a:rPr kumimoji="1" lang="en-US" altLang="ja-JP" sz="1400" dirty="0" smtClean="0">
                <a:solidFill>
                  <a:srgbClr val="92D050"/>
                </a:solidFill>
              </a:rPr>
              <a:t>.</a:t>
            </a:r>
            <a:r>
              <a:rPr lang="ja-JP" altLang="en-US" sz="1400" dirty="0" smtClean="0">
                <a:solidFill>
                  <a:srgbClr val="92D050"/>
                </a:solidFill>
              </a:rPr>
              <a:t>点火</a:t>
            </a:r>
            <a:r>
              <a:rPr lang="en-US" altLang="ja-JP" sz="1400" dirty="0" smtClean="0">
                <a:solidFill>
                  <a:srgbClr val="92D050"/>
                </a:solidFill>
              </a:rPr>
              <a:t>&amp; LCD</a:t>
            </a:r>
            <a:endParaRPr kumimoji="1" lang="en-US" altLang="ja-JP" sz="1400" dirty="0" smtClean="0">
              <a:solidFill>
                <a:srgbClr val="92D050"/>
              </a:solidFill>
            </a:endParaRPr>
          </a:p>
          <a:p>
            <a:r>
              <a:rPr lang="ja-JP" altLang="en-US" sz="1400" dirty="0" smtClean="0"/>
              <a:t>　　</a:t>
            </a:r>
            <a:r>
              <a:rPr lang="en-US" altLang="ja-JP" sz="1400" dirty="0" smtClean="0"/>
              <a:t>1.</a:t>
            </a:r>
            <a:r>
              <a:rPr lang="ja-JP" altLang="en-US" sz="1400" dirty="0" smtClean="0"/>
              <a:t>エンジン温度</a:t>
            </a:r>
            <a:endParaRPr lang="en-US" altLang="ja-JP" sz="1400" dirty="0"/>
          </a:p>
          <a:p>
            <a:r>
              <a:rPr kumimoji="1" lang="en-US" altLang="ja-JP" sz="1400" dirty="0" smtClean="0"/>
              <a:t>      2.A/F</a:t>
            </a:r>
          </a:p>
          <a:p>
            <a:r>
              <a:rPr lang="en-US" altLang="ja-JP" sz="1400" dirty="0" smtClean="0"/>
              <a:t>      3.</a:t>
            </a:r>
            <a:r>
              <a:rPr lang="ja-JP" altLang="en-US" sz="1400" dirty="0" smtClean="0"/>
              <a:t>回転数</a:t>
            </a:r>
            <a:endParaRPr lang="en-US" altLang="ja-JP" sz="1400" dirty="0"/>
          </a:p>
          <a:p>
            <a:r>
              <a:rPr kumimoji="1" lang="en-US" altLang="ja-JP" sz="1400" dirty="0" smtClean="0"/>
              <a:t>      4.</a:t>
            </a:r>
            <a:r>
              <a:rPr kumimoji="1" lang="ja-JP" altLang="en-US" sz="1400" dirty="0" smtClean="0"/>
              <a:t>ラップカウンタ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5.</a:t>
            </a:r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  6.</a:t>
            </a:r>
            <a:r>
              <a:rPr kumimoji="1" lang="ja-JP" altLang="en-US" sz="1400" dirty="0" smtClean="0"/>
              <a:t>メイン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7.</a:t>
            </a:r>
            <a:r>
              <a:rPr lang="ja-JP" altLang="en-US" sz="1400" dirty="0" smtClean="0"/>
              <a:t>車速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8.</a:t>
            </a:r>
            <a:r>
              <a:rPr lang="ja-JP" altLang="en-US" sz="1400" dirty="0" smtClean="0"/>
              <a:t>点火信号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9.GND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10.+12V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45530" y="5402245"/>
            <a:ext cx="1310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</a:rPr>
              <a:t>半固定抵抗</a:t>
            </a:r>
            <a:endParaRPr lang="en-US" altLang="ja-JP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</a:rPr>
              <a:t>VR1:</a:t>
            </a:r>
          </a:p>
          <a:p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</a:rPr>
              <a:t>VR2:</a:t>
            </a:r>
          </a:p>
          <a:p>
            <a:r>
              <a:rPr lang="en-US" altLang="ja-JP" sz="1400" dirty="0">
                <a:solidFill>
                  <a:schemeClr val="accent1">
                    <a:lumMod val="75000"/>
                  </a:schemeClr>
                </a:solidFill>
              </a:rPr>
              <a:t>VR3:</a:t>
            </a:r>
          </a:p>
        </p:txBody>
      </p:sp>
    </p:spTree>
    <p:extLst>
      <p:ext uri="{BB962C8B-B14F-4D97-AF65-F5344CB8AC3E}">
        <p14:creationId xmlns:p14="http://schemas.microsoft.com/office/powerpoint/2010/main" val="32482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467</Words>
  <Application>Microsoft Office PowerPoint</Application>
  <PresentationFormat>ワイド画面</PresentationFormat>
  <Paragraphs>352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2017 Welt 電装BOX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黒岩佑輔</dc:creator>
  <cp:lastModifiedBy>youta</cp:lastModifiedBy>
  <cp:revision>48</cp:revision>
  <cp:lastPrinted>2017-07-14T05:51:16Z</cp:lastPrinted>
  <dcterms:created xsi:type="dcterms:W3CDTF">2016-12-12T08:20:28Z</dcterms:created>
  <dcterms:modified xsi:type="dcterms:W3CDTF">2017-12-19T11:11:08Z</dcterms:modified>
</cp:coreProperties>
</file>