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1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3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B689-DACF-478E-BF1E-04D5323B6D65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35BA-76C0-48F5-BA8A-6D89482F3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/>
          <p:cNvSpPr/>
          <p:nvPr/>
        </p:nvSpPr>
        <p:spPr>
          <a:xfrm>
            <a:off x="0" y="0"/>
            <a:ext cx="12192000" cy="75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/>
          <p:cNvSpPr/>
          <p:nvPr/>
        </p:nvSpPr>
        <p:spPr>
          <a:xfrm>
            <a:off x="0" y="759854"/>
            <a:ext cx="1622738" cy="609814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/>
          <p:cNvSpPr/>
          <p:nvPr/>
        </p:nvSpPr>
        <p:spPr>
          <a:xfrm>
            <a:off x="1622738" y="759854"/>
            <a:ext cx="7572777" cy="609814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Varor</a:t>
            </a:r>
            <a:endParaRPr lang="en-GB" dirty="0"/>
          </a:p>
        </p:txBody>
      </p:sp>
      <p:sp>
        <p:nvSpPr>
          <p:cNvPr id="8" name="Rektangel 7"/>
          <p:cNvSpPr/>
          <p:nvPr/>
        </p:nvSpPr>
        <p:spPr>
          <a:xfrm>
            <a:off x="9195515" y="759854"/>
            <a:ext cx="2996485" cy="6098146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/>
          <p:cNvSpPr/>
          <p:nvPr/>
        </p:nvSpPr>
        <p:spPr>
          <a:xfrm>
            <a:off x="9989713" y="0"/>
            <a:ext cx="2202287" cy="7598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7787426" y="0"/>
            <a:ext cx="2202287" cy="7598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Allah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585139" y="0"/>
            <a:ext cx="2202287" cy="7598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Account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3382852" y="0"/>
            <a:ext cx="2202287" cy="7598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Account</a:t>
            </a:r>
          </a:p>
        </p:txBody>
      </p:sp>
      <p:sp>
        <p:nvSpPr>
          <p:cNvPr id="14" name="Rektangel 13"/>
          <p:cNvSpPr/>
          <p:nvPr/>
        </p:nvSpPr>
        <p:spPr>
          <a:xfrm>
            <a:off x="0" y="0"/>
            <a:ext cx="3382852" cy="759854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lgerian" panose="04020705040A02060702" pitchFamily="82" charset="0"/>
              </a:rPr>
              <a:t>Jaok Bodypillows</a:t>
            </a:r>
          </a:p>
        </p:txBody>
      </p:sp>
      <p:cxnSp>
        <p:nvCxnSpPr>
          <p:cNvPr id="16" name="Rak koppling 15"/>
          <p:cNvCxnSpPr/>
          <p:nvPr/>
        </p:nvCxnSpPr>
        <p:spPr>
          <a:xfrm flipV="1">
            <a:off x="9328596" y="1906073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Rak koppling 16"/>
          <p:cNvCxnSpPr/>
          <p:nvPr/>
        </p:nvCxnSpPr>
        <p:spPr>
          <a:xfrm flipV="1">
            <a:off x="9328596" y="2678806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Rak koppling 17"/>
          <p:cNvCxnSpPr/>
          <p:nvPr/>
        </p:nvCxnSpPr>
        <p:spPr>
          <a:xfrm flipV="1">
            <a:off x="9328596" y="3451539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Rak koppling 18"/>
          <p:cNvCxnSpPr/>
          <p:nvPr/>
        </p:nvCxnSpPr>
        <p:spPr>
          <a:xfrm flipV="1">
            <a:off x="9328596" y="4224272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Rak koppling 19"/>
          <p:cNvCxnSpPr/>
          <p:nvPr/>
        </p:nvCxnSpPr>
        <p:spPr>
          <a:xfrm flipV="1">
            <a:off x="9328596" y="4997005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Rak koppling 20"/>
          <p:cNvCxnSpPr/>
          <p:nvPr/>
        </p:nvCxnSpPr>
        <p:spPr>
          <a:xfrm flipV="1">
            <a:off x="9328596" y="5772959"/>
            <a:ext cx="2730322" cy="128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9697792" y="1068946"/>
            <a:ext cx="19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Kundvagn</a:t>
            </a:r>
            <a:endParaRPr lang="en-GB" dirty="0"/>
          </a:p>
        </p:txBody>
      </p:sp>
      <p:sp>
        <p:nvSpPr>
          <p:cNvPr id="23" name="textruta 22"/>
          <p:cNvSpPr txBox="1"/>
          <p:nvPr/>
        </p:nvSpPr>
        <p:spPr>
          <a:xfrm>
            <a:off x="167425" y="3429000"/>
            <a:ext cx="130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Narrowing menu</a:t>
            </a:r>
          </a:p>
        </p:txBody>
      </p:sp>
    </p:spTree>
    <p:extLst>
      <p:ext uri="{BB962C8B-B14F-4D97-AF65-F5344CB8AC3E}">
        <p14:creationId xmlns:p14="http://schemas.microsoft.com/office/powerpoint/2010/main" val="316662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10</Words>
  <Application>Microsoft Office PowerPoint</Application>
  <PresentationFormat>Bredbild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Samuel Pehrsson</dc:creator>
  <cp:lastModifiedBy>Samuel Pehrsson</cp:lastModifiedBy>
  <cp:revision>4</cp:revision>
  <dcterms:created xsi:type="dcterms:W3CDTF">2016-03-14T11:34:01Z</dcterms:created>
  <dcterms:modified xsi:type="dcterms:W3CDTF">2016-03-16T09:53:33Z</dcterms:modified>
</cp:coreProperties>
</file>