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58" r:id="rId5"/>
    <p:sldId id="260" r:id="rId6"/>
    <p:sldId id="259" r:id="rId7"/>
    <p:sldId id="261" r:id="rId8"/>
    <p:sldId id="262" r:id="rId9"/>
    <p:sldId id="263" r:id="rId10"/>
    <p:sldId id="272" r:id="rId11"/>
    <p:sldId id="273" r:id="rId12"/>
    <p:sldId id="264" r:id="rId13"/>
    <p:sldId id="265" r:id="rId14"/>
    <p:sldId id="268" r:id="rId15"/>
    <p:sldId id="269" r:id="rId16"/>
    <p:sldId id="271" r:id="rId17"/>
    <p:sldId id="270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4657-B0CB-4F4D-A093-873842326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33AD6-ED2E-4443-ABA4-379A48086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4C062-9031-41AA-98A5-FFB6B75D9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8220-DB50-4E79-967C-083765DED7A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259D4-02C6-413F-B3BE-1832891D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ACE5B-411F-488C-B132-59EDC3ED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9032-9CEE-44ED-8BCC-9ADBDD4A2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8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2B9F-650E-416A-8408-8CE64E3E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5B089-0216-4E5A-AB59-D378B0707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633C8-15D7-4C0B-8800-ECB4082A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8220-DB50-4E79-967C-083765DED7A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AE37E-B8D6-4EE1-AE14-2A8F487F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F9E05-781C-4346-B5BC-BBAE916A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9032-9CEE-44ED-8BCC-9ADBDD4A2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EE123-69A1-4842-B843-B716AB3D7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CB3A9-6BD1-4BB7-BF07-FC84DF850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DC67B-2585-4FE5-844F-B1F35DBE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8220-DB50-4E79-967C-083765DED7A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ACED8-B0B8-48A3-9790-E94AD824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96581-A50C-437E-9E0C-DE87BCB9B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9032-9CEE-44ED-8BCC-9ADBDD4A2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5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0981-92DC-40CC-81F7-5755D995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F71AD-6BBE-411E-A302-F8D9B782C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84F51-128A-43CB-BB3E-D4AC21B6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8220-DB50-4E79-967C-083765DED7A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D037A-9ECA-4D41-AA2B-38D3D088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7E2E7-8299-4117-9A6D-8FAB6F90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9032-9CEE-44ED-8BCC-9ADBDD4A2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0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E53D-6334-47E5-BEDA-FDF89867C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C5031-6A33-43A9-9186-BD374F0E4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3CDBB-FBE7-48C1-B293-5FC6E836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8220-DB50-4E79-967C-083765DED7A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5D07D-5DEE-4FE5-9338-362F1D05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9F32B-2583-4B7C-BE84-6CCC10BB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9032-9CEE-44ED-8BCC-9ADBDD4A2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9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1B70-0510-4B34-BFDA-FC74C2E6D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4816A-7273-4736-BDED-DDB6DE013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D0CF3-DBC0-4432-97DB-4697290C9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EF8C1-4BAE-4AF4-B021-3AA04514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8220-DB50-4E79-967C-083765DED7A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F4999-0091-40C3-9458-387E5C12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ACB85-A8BF-49A2-B92A-6F3CA0CD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9032-9CEE-44ED-8BCC-9ADBDD4A2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3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9616-D5BC-44EF-96B7-FD9E93FF1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12403-0647-4C47-B8A9-CDB7F5A49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C0920-6BB2-4DD4-9E86-7DE90F8EE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A77EF-4693-4EA1-A170-DCC1431C0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DC4787-C5A5-42A2-908D-18DC15B1D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9EEF74-A66A-4153-9882-B73D93F4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8220-DB50-4E79-967C-083765DED7A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DC5038-79FB-4966-B1E4-EFE75E5D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7EC0C-448E-4F7B-B518-028537D0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9032-9CEE-44ED-8BCC-9ADBDD4A2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2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FB57-28BD-4A61-A5BE-F647ED70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CB2B6-162B-4FD1-839F-230833AD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8220-DB50-4E79-967C-083765DED7A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7888-AC87-4703-9937-F4A2C301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C23E6-CC6B-4904-80F8-8DB3673E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9032-9CEE-44ED-8BCC-9ADBDD4A2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7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555490-2EA2-422D-B965-95EDC7C0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8220-DB50-4E79-967C-083765DED7A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CC9DA-D773-4F0D-A3B0-A8993EC0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BFCA7-00D2-4E02-AEFD-B117D63B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9032-9CEE-44ED-8BCC-9ADBDD4A2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8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C633-4EF1-4DDE-ACD4-34912067A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BEFD8-12E6-4C0C-AFC6-4F72714EB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D8A1D-5A23-4DF1-BDD3-1FBCF7A7D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F139F-4287-4184-AF33-AE67E36F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8220-DB50-4E79-967C-083765DED7A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C53E6-406D-46B4-946F-31939796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2BA5C-86FE-49A6-8DFB-D769C2C1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9032-9CEE-44ED-8BCC-9ADBDD4A2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4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467B-E934-4BE1-B26E-E2435D85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1431D-681E-487B-B3B6-ADD246863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0824C-ECA5-4F5A-8D98-85C3D53A7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94DC7-81FE-411C-948F-2FD8D770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8220-DB50-4E79-967C-083765DED7A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8E9A7-8E9F-4211-B72E-FDBE16668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5F000-4CC9-46FA-91F3-9EA9E7F6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9032-9CEE-44ED-8BCC-9ADBDD4A2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5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2F9B09-17C5-4C54-AD9C-C999FA9A5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3CC82-562F-4B5A-80CE-9B25F950C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751D1-8E80-4B0F-BE49-C770E175C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B8220-DB50-4E79-967C-083765DED7A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0381E-93F0-41DF-B1C1-230A174F6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5E4D-2225-44BE-AA78-42ECE52D0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89032-9CEE-44ED-8BCC-9ADBDD4A2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5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otam124/Shiftt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100B898-0B05-4DE4-9C9A-8C18955909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Yotam Dafna</a:t>
            </a:r>
          </a:p>
          <a:p>
            <a:r>
              <a:rPr lang="en-US" dirty="0"/>
              <a:t>Matti Stern</a:t>
            </a:r>
          </a:p>
          <a:p>
            <a:r>
              <a:rPr lang="en-US" dirty="0"/>
              <a:t>Tomer </a:t>
            </a:r>
            <a:r>
              <a:rPr lang="en-US" dirty="0" err="1"/>
              <a:t>Hazan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4041DC-00B3-41D3-B2D9-4A5FECB537D5}"/>
              </a:ext>
            </a:extLst>
          </p:cNvPr>
          <p:cNvSpPr/>
          <p:nvPr/>
        </p:nvSpPr>
        <p:spPr>
          <a:xfrm>
            <a:off x="3956062" y="1053694"/>
            <a:ext cx="427987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Shiffter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1539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4EC7B-14E7-45E8-BC41-600F8690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/>
              <a:t>מסך משמרות -&gt; מנהל הקבוצה</a:t>
            </a:r>
            <a:endParaRPr lang="en-US" b="1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7B34FF-EFE2-418D-9676-8FD0896A4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179" y="2330941"/>
            <a:ext cx="1895717" cy="3949411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568BCF-A00F-4FEB-9748-E39A37BCF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56" y="2330941"/>
            <a:ext cx="1895718" cy="39494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81257B-2EFF-4ACF-B863-9312D01213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" y="2330941"/>
            <a:ext cx="1895718" cy="39494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0257AF-F922-43F2-B5DC-4C5CD7B83432}"/>
              </a:ext>
            </a:extLst>
          </p:cNvPr>
          <p:cNvSpPr txBox="1"/>
          <p:nvPr/>
        </p:nvSpPr>
        <p:spPr>
          <a:xfrm>
            <a:off x="6123539" y="2516957"/>
            <a:ext cx="5675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e-IL" dirty="0"/>
              <a:t>מנהל הקבוצה יכול לראות את המשמרות של כל חבריי הקבוצה</a:t>
            </a:r>
          </a:p>
          <a:p>
            <a:pPr algn="r"/>
            <a:r>
              <a:rPr lang="he-IL" dirty="0"/>
              <a:t>ובפרט של עצמו.</a:t>
            </a:r>
          </a:p>
          <a:p>
            <a:pPr algn="r"/>
            <a:r>
              <a:rPr lang="he-IL" dirty="0"/>
              <a:t>למנהל יש את היכולת לשנות/למחוק משמרת.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255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07F6-3E4F-4D57-9E63-F7679267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/>
              <a:t>מסך משמרות -&gt; חבר בקבוצה</a:t>
            </a:r>
            <a:endParaRPr lang="en-US" b="1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C50938-A835-40A7-B8AE-C75B97784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37" y="2089711"/>
            <a:ext cx="2254641" cy="46971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F4AB5E-B08A-476C-B819-D731FFB9F9A6}"/>
              </a:ext>
            </a:extLst>
          </p:cNvPr>
          <p:cNvSpPr txBox="1"/>
          <p:nvPr/>
        </p:nvSpPr>
        <p:spPr>
          <a:xfrm>
            <a:off x="4021280" y="2089711"/>
            <a:ext cx="7332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e-IL" dirty="0"/>
              <a:t>חבר בקבוצה יוכל אך ורק לראות את פרטי המשמרות. </a:t>
            </a:r>
          </a:p>
          <a:p>
            <a:pPr algn="r"/>
            <a:endParaRPr lang="he-IL" dirty="0"/>
          </a:p>
          <a:p>
            <a:pPr algn="r"/>
            <a:r>
              <a:rPr lang="he-IL" dirty="0"/>
              <a:t>לחיצה על משמרת מסוימת תשלח את המשתמש ללוח שנה (במידה וירצה להוסיף</a:t>
            </a:r>
          </a:p>
          <a:p>
            <a:pPr algn="r"/>
            <a:r>
              <a:rPr lang="he-IL" dirty="0"/>
              <a:t>משמרת </a:t>
            </a:r>
            <a:r>
              <a:rPr lang="he-IL" dirty="0" err="1"/>
              <a:t>מסויימת</a:t>
            </a:r>
            <a:r>
              <a:rPr lang="he-IL" dirty="0"/>
              <a:t> ללוח השנה שלו).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91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FD05-C3B1-4C2B-832B-A4FB0755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/>
              <a:t>חלונות קופצים</a:t>
            </a:r>
            <a:endParaRPr lang="en-US" b="1" dirty="0"/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128241-FB9C-48A4-B114-6C06899F8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60" y="2356487"/>
            <a:ext cx="1731264" cy="3606800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205BE1-A7D7-434F-9CA8-1A84705FA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184" y="2356485"/>
            <a:ext cx="1731265" cy="3606802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86C07F-9741-4239-9459-4756D0B96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28" y="2356485"/>
            <a:ext cx="1731264" cy="3606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3A0FBD4-DB7C-4BA1-BAB2-3D785DF257D1}"/>
              </a:ext>
            </a:extLst>
          </p:cNvPr>
          <p:cNvSpPr txBox="1"/>
          <p:nvPr/>
        </p:nvSpPr>
        <p:spPr>
          <a:xfrm>
            <a:off x="7396480" y="2519680"/>
            <a:ext cx="3957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בכמה מוקדים ישנם חלונות קופצים לפעולות פשוטות אך נחוצות, במקום לפתוח עוד דף השתמשנו ב"פופ אפ".</a:t>
            </a:r>
          </a:p>
          <a:p>
            <a:pPr algn="r"/>
            <a:endParaRPr lang="he-IL" dirty="0"/>
          </a:p>
          <a:p>
            <a:pPr algn="r"/>
            <a:r>
              <a:rPr lang="he-IL" dirty="0"/>
              <a:t>כגון: הוספת עובד, מחיקת/יצירת קבוצה, עריכת פרטי עובד ועוד.</a:t>
            </a:r>
          </a:p>
        </p:txBody>
      </p:sp>
    </p:spTree>
    <p:extLst>
      <p:ext uri="{BB962C8B-B14F-4D97-AF65-F5344CB8AC3E}">
        <p14:creationId xmlns:p14="http://schemas.microsoft.com/office/powerpoint/2010/main" val="2091262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B8E02-7F0C-4738-AF35-AC65764C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Firebase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980F7C-BC4A-41AB-8B01-1D4401574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866" t="32879" r="41299" b="8211"/>
          <a:stretch/>
        </p:blipFill>
        <p:spPr>
          <a:xfrm>
            <a:off x="300496" y="3046715"/>
            <a:ext cx="2915920" cy="26964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7BEF86-0D3F-4DE6-81EE-9A1621C1F7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22" t="32455" r="44209" b="8284"/>
          <a:stretch/>
        </p:blipFill>
        <p:spPr>
          <a:xfrm>
            <a:off x="2786768" y="2950343"/>
            <a:ext cx="2821552" cy="287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37A525-3D4E-413C-967D-725E9230AB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91" t="27176" r="42942" b="7915"/>
          <a:stretch/>
        </p:blipFill>
        <p:spPr>
          <a:xfrm>
            <a:off x="5422512" y="2950343"/>
            <a:ext cx="2672080" cy="28891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A3E552-C4A7-4A1A-9CA8-EA7CF95149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850" t="22047" r="44495" b="4605"/>
          <a:stretch/>
        </p:blipFill>
        <p:spPr>
          <a:xfrm>
            <a:off x="8564880" y="2950343"/>
            <a:ext cx="2915920" cy="36841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B7A79F-4B1C-4F12-90C7-07E0A7236979}"/>
              </a:ext>
            </a:extLst>
          </p:cNvPr>
          <p:cNvSpPr txBox="1"/>
          <p:nvPr/>
        </p:nvSpPr>
        <p:spPr>
          <a:xfrm>
            <a:off x="197961" y="1584012"/>
            <a:ext cx="2262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members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FDC3C0-66DC-4E02-BC5B-13CCAA05B87C}"/>
              </a:ext>
            </a:extLst>
          </p:cNvPr>
          <p:cNvSpPr txBox="1"/>
          <p:nvPr/>
        </p:nvSpPr>
        <p:spPr>
          <a:xfrm>
            <a:off x="2786768" y="1583701"/>
            <a:ext cx="2064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Shifts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DA971B-CEEA-42CF-AF12-6BE34E01E774}"/>
              </a:ext>
            </a:extLst>
          </p:cNvPr>
          <p:cNvSpPr txBox="1"/>
          <p:nvPr/>
        </p:nvSpPr>
        <p:spPr>
          <a:xfrm>
            <a:off x="5307291" y="1583700"/>
            <a:ext cx="2787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Users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D46EB6-3EC1-4BFD-8D3B-0298485F6037}"/>
              </a:ext>
            </a:extLst>
          </p:cNvPr>
          <p:cNvSpPr txBox="1"/>
          <p:nvPr/>
        </p:nvSpPr>
        <p:spPr>
          <a:xfrm>
            <a:off x="8908331" y="1583700"/>
            <a:ext cx="267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Work Groups</a:t>
            </a:r>
          </a:p>
        </p:txBody>
      </p:sp>
    </p:spTree>
    <p:extLst>
      <p:ext uri="{BB962C8B-B14F-4D97-AF65-F5344CB8AC3E}">
        <p14:creationId xmlns:p14="http://schemas.microsoft.com/office/powerpoint/2010/main" val="1096132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3FB7BA4-E3F7-4284-98BA-4223DEF78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1" t="3936" r="20108" b="22466"/>
          <a:stretch/>
        </p:blipFill>
        <p:spPr>
          <a:xfrm>
            <a:off x="1584961" y="238992"/>
            <a:ext cx="8077200" cy="6619008"/>
          </a:xfrm>
        </p:spPr>
      </p:pic>
    </p:spTree>
    <p:extLst>
      <p:ext uri="{BB962C8B-B14F-4D97-AF65-F5344CB8AC3E}">
        <p14:creationId xmlns:p14="http://schemas.microsoft.com/office/powerpoint/2010/main" val="3313243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20D310D-6155-4665-88B3-C7AC458A0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92" y="643466"/>
            <a:ext cx="720961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61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1A3924-23F7-4623-ACCD-D173EA6D2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44" y="0"/>
            <a:ext cx="5561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2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6285F34-376D-406F-9ABA-AB4EAC3A70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0" b="5037"/>
          <a:stretch/>
        </p:blipFill>
        <p:spPr>
          <a:xfrm>
            <a:off x="3208299" y="4020"/>
            <a:ext cx="5775402" cy="685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8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322D2-0CD0-43DD-981F-26B28E39E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/>
              <a:t>פערים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5AD78-D371-4AFF-A7A2-C2663A8D6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he-IL" dirty="0"/>
              <a:t> - הוספת משמרת חדשה ע"י המעסיק ישירות דרך "מסך משמרות".</a:t>
            </a:r>
          </a:p>
          <a:p>
            <a:pPr marL="0" indent="0" algn="r">
              <a:buNone/>
            </a:pPr>
            <a:r>
              <a:rPr lang="he-IL" dirty="0"/>
              <a:t> - העלאת תמונת פרופיל למשתמש.</a:t>
            </a:r>
          </a:p>
          <a:p>
            <a:pPr marL="0" indent="0" algn="r">
              <a:buNone/>
            </a:pPr>
            <a:r>
              <a:rPr lang="he-IL" dirty="0"/>
              <a:t> - סיכום נתונים חודשי.</a:t>
            </a:r>
          </a:p>
          <a:p>
            <a:pPr marL="0" indent="0" algn="r">
              <a:buNone/>
            </a:pPr>
            <a:r>
              <a:rPr lang="he-IL" dirty="0"/>
              <a:t> - חלוקת המשמרות לפי חודשים ושנים.</a:t>
            </a:r>
          </a:p>
          <a:p>
            <a:pPr marL="0" indent="0" algn="r">
              <a:buNone/>
            </a:pPr>
            <a:r>
              <a:rPr lang="he-IL" dirty="0"/>
              <a:t> - עריכת פרטי משתמש.</a:t>
            </a:r>
          </a:p>
        </p:txBody>
      </p:sp>
    </p:spTree>
    <p:extLst>
      <p:ext uri="{BB962C8B-B14F-4D97-AF65-F5344CB8AC3E}">
        <p14:creationId xmlns:p14="http://schemas.microsoft.com/office/powerpoint/2010/main" val="1134022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7F586-B51C-409E-9FB8-E1A784088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761"/>
            <a:ext cx="10515600" cy="4351338"/>
          </a:xfrm>
        </p:spPr>
        <p:txBody>
          <a:bodyPr/>
          <a:lstStyle/>
          <a:p>
            <a:pPr marL="0" indent="0" algn="r">
              <a:buNone/>
            </a:pPr>
            <a:r>
              <a:rPr lang="he-IL" dirty="0"/>
              <a:t>קישור:</a:t>
            </a:r>
          </a:p>
          <a:p>
            <a:pPr marL="0" indent="0" algn="r">
              <a:buNone/>
            </a:pPr>
            <a:r>
              <a:rPr lang="en-US" dirty="0">
                <a:hlinkClick r:id="rId2"/>
              </a:rPr>
              <a:t>https://github.com/Yotam124/Shiftter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BDFF-E7DE-4F8F-A796-59FA4EFA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/>
              <a:t>תיאור המערכת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8DC2D-CDF1-4C08-BC4C-809D8AA44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he-IL" b="1" dirty="0"/>
              <a:t>יצירת פלטפורמה לניהול משמרות וחשיפת פירוט השכר בין המעסיק לעובד. </a:t>
            </a:r>
          </a:p>
          <a:p>
            <a:pPr marL="0" indent="0" algn="r">
              <a:buNone/>
            </a:pPr>
            <a:r>
              <a:rPr lang="he-IL" b="1" dirty="0"/>
              <a:t>המערכת מחולקת ל- 2 צדדים עובד ומעסיק:</a:t>
            </a:r>
          </a:p>
          <a:p>
            <a:pPr marL="0" indent="0" algn="r">
              <a:buNone/>
            </a:pPr>
            <a:r>
              <a:rPr lang="he-IL" b="1" dirty="0"/>
              <a:t>מעסיק:</a:t>
            </a:r>
          </a:p>
          <a:p>
            <a:pPr marL="0" indent="0" algn="r">
              <a:buNone/>
            </a:pPr>
            <a:r>
              <a:rPr lang="he-IL" b="1" dirty="0"/>
              <a:t>- </a:t>
            </a:r>
            <a:r>
              <a:rPr lang="he-IL" dirty="0"/>
              <a:t>פתיחת קבוצת עבודה. </a:t>
            </a:r>
          </a:p>
          <a:p>
            <a:pPr marL="0" indent="0" algn="r">
              <a:buNone/>
            </a:pPr>
            <a:r>
              <a:rPr lang="he-IL" b="1" dirty="0"/>
              <a:t>-</a:t>
            </a:r>
            <a:r>
              <a:rPr lang="he-IL" dirty="0"/>
              <a:t> מעקב אחר משמרות.</a:t>
            </a:r>
          </a:p>
          <a:p>
            <a:pPr marL="0" indent="0" algn="r">
              <a:buNone/>
            </a:pPr>
            <a:r>
              <a:rPr lang="he-IL" b="1" dirty="0"/>
              <a:t>עובד:</a:t>
            </a:r>
          </a:p>
          <a:p>
            <a:pPr marL="0" indent="0" algn="r">
              <a:buNone/>
            </a:pPr>
            <a:r>
              <a:rPr lang="he-IL" b="1" dirty="0"/>
              <a:t>- </a:t>
            </a:r>
            <a:r>
              <a:rPr lang="he-IL" dirty="0"/>
              <a:t>כניסה ויציאה ממשמרת.</a:t>
            </a:r>
          </a:p>
          <a:p>
            <a:pPr marL="0" indent="0" algn="r">
              <a:buNone/>
            </a:pPr>
            <a:r>
              <a:rPr lang="he-IL" b="1" dirty="0"/>
              <a:t>-</a:t>
            </a:r>
            <a:r>
              <a:rPr lang="he-IL" dirty="0"/>
              <a:t> מעקב אחר שכר. </a:t>
            </a:r>
          </a:p>
        </p:txBody>
      </p:sp>
    </p:spTree>
    <p:extLst>
      <p:ext uri="{BB962C8B-B14F-4D97-AF65-F5344CB8AC3E}">
        <p14:creationId xmlns:p14="http://schemas.microsoft.com/office/powerpoint/2010/main" val="36073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9E91-5CEF-4D7F-BC52-FEFAB79B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מסך כניסה + רישום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71592D-AA8B-4943-80F8-33666F7AB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405" y="1878808"/>
            <a:ext cx="2345372" cy="4886191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105306-C3EC-4E29-9E75-1BAB2E5D7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45" y="1878807"/>
            <a:ext cx="2345372" cy="48861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DCD8BB-06FA-4C19-BC41-45A9CF0E2829}"/>
              </a:ext>
            </a:extLst>
          </p:cNvPr>
          <p:cNvSpPr txBox="1"/>
          <p:nvPr/>
        </p:nvSpPr>
        <p:spPr>
          <a:xfrm>
            <a:off x="5972175" y="1878807"/>
            <a:ext cx="568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רישום של משתמש חדש נשמר גם ב- </a:t>
            </a:r>
            <a:r>
              <a:rPr lang="en-US" dirty="0"/>
              <a:t>Real Time Database</a:t>
            </a:r>
            <a:endParaRPr lang="he-IL" dirty="0"/>
          </a:p>
          <a:p>
            <a:pPr algn="r" rtl="1"/>
            <a:r>
              <a:rPr lang="he-IL" dirty="0"/>
              <a:t>וגם ב</a:t>
            </a:r>
            <a:r>
              <a:rPr lang="en-US" dirty="0"/>
              <a:t>-</a:t>
            </a:r>
            <a:r>
              <a:rPr lang="he-IL" dirty="0"/>
              <a:t> </a:t>
            </a:r>
            <a:r>
              <a:rPr lang="en-US" dirty="0"/>
              <a:t>Authentication</a:t>
            </a:r>
            <a:r>
              <a:rPr lang="he-IL" dirty="0"/>
              <a:t> </a:t>
            </a:r>
            <a:r>
              <a:rPr lang="en-US" dirty="0"/>
              <a:t>(Email &amp; Password)</a:t>
            </a:r>
          </a:p>
        </p:txBody>
      </p:sp>
    </p:spTree>
    <p:extLst>
      <p:ext uri="{BB962C8B-B14F-4D97-AF65-F5344CB8AC3E}">
        <p14:creationId xmlns:p14="http://schemas.microsoft.com/office/powerpoint/2010/main" val="65988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F1AE-0826-48B9-A3F1-50F350A5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/>
              <a:t>מצב קיים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FF6BE-8A41-4E6D-AB53-EAC42025F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he-IL" dirty="0"/>
              <a:t>המערכת מחולקת לשלושה דפים מרכזיים אליהם ניתן לגשת דרך התפריט:</a:t>
            </a:r>
            <a:endParaRPr lang="en-US" dirty="0"/>
          </a:p>
          <a:p>
            <a:pPr marL="0" indent="0" algn="r">
              <a:buNone/>
            </a:pPr>
            <a:endParaRPr lang="he-IL" dirty="0"/>
          </a:p>
          <a:p>
            <a:pPr marL="0" indent="0" algn="r">
              <a:buNone/>
            </a:pPr>
            <a:r>
              <a:rPr lang="he-IL" b="1" dirty="0"/>
              <a:t>מסך בית</a:t>
            </a:r>
            <a:r>
              <a:rPr lang="he-IL" dirty="0"/>
              <a:t> – מאפשר לבחור קבוצת עבודה ולהחתים כניסה ויציאה ממנה.</a:t>
            </a:r>
          </a:p>
          <a:p>
            <a:pPr marL="0" indent="0" algn="r">
              <a:buNone/>
            </a:pPr>
            <a:r>
              <a:rPr lang="he-IL" b="1" dirty="0"/>
              <a:t>מסך קבוצות עבודה </a:t>
            </a:r>
            <a:r>
              <a:rPr lang="he-IL" dirty="0"/>
              <a:t>– מציג את קבוצות העבודה.</a:t>
            </a:r>
          </a:p>
          <a:p>
            <a:pPr marL="0" indent="0" algn="r">
              <a:buNone/>
            </a:pPr>
            <a:r>
              <a:rPr lang="he-IL" b="1" dirty="0"/>
              <a:t>מסך משמרות </a:t>
            </a:r>
            <a:r>
              <a:rPr lang="he-IL" dirty="0"/>
              <a:t>– הצגת המשמרות.</a:t>
            </a:r>
          </a:p>
          <a:p>
            <a:pPr marL="0" indent="0" algn="r">
              <a:buNone/>
            </a:pPr>
            <a:endParaRPr lang="he-IL" dirty="0"/>
          </a:p>
          <a:p>
            <a:pPr marL="0" indent="0" algn="r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2601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65C5-7709-447B-A81D-45F8F05B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 </a:t>
            </a:r>
            <a:r>
              <a:rPr lang="he-IL" b="1" dirty="0"/>
              <a:t>- תפריט</a:t>
            </a:r>
            <a:r>
              <a:rPr lang="en-US" b="1" dirty="0"/>
              <a:t>Navigation Drawer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BAEC5-DD20-4DB8-BDCD-9164867DD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680" y="1825626"/>
            <a:ext cx="6294120" cy="46508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he-IL" sz="1800" dirty="0"/>
              <a:t>ראש התפריט מציג את השם המלא של המשתמש ואת האימייל שלו.</a:t>
            </a:r>
            <a:endParaRPr lang="en-US" sz="18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CB8AFC-923A-4BC5-B4C0-4A884A68D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548640"/>
            <a:ext cx="2722880" cy="54159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A0EDC0-989B-4C8D-B574-4D13532CA3F0}"/>
              </a:ext>
            </a:extLst>
          </p:cNvPr>
          <p:cNvSpPr txBox="1"/>
          <p:nvPr/>
        </p:nvSpPr>
        <p:spPr>
          <a:xfrm>
            <a:off x="5664200" y="2634163"/>
            <a:ext cx="568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גוף התפריט מחולק לשניים כך שבחלק בעליון מאפשר מעבר בין הדפים הראשיים והחלק התחתון שייך לפרופיל המשתמש.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6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B19C-5717-4293-8AFE-0C2EAA23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he-IL" b="1"/>
              <a:t>מסך בית</a:t>
            </a:r>
            <a:endParaRPr lang="en-US" b="1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B3F6FE-6B45-4D8B-8B90-340A3885F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5941"/>
            <a:ext cx="208864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3A31C4-11D7-4D93-9CB8-FAFC19F84A3A}"/>
              </a:ext>
            </a:extLst>
          </p:cNvPr>
          <p:cNvSpPr txBox="1"/>
          <p:nvPr/>
        </p:nvSpPr>
        <p:spPr>
          <a:xfrm>
            <a:off x="4911365" y="1762813"/>
            <a:ext cx="6344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 err="1"/>
              <a:t>ספינר</a:t>
            </a:r>
            <a:r>
              <a:rPr lang="he-IL" b="1" dirty="0"/>
              <a:t> –</a:t>
            </a:r>
            <a:r>
              <a:rPr lang="he-IL" dirty="0"/>
              <a:t> מאפשר לבחור קבוצה מתוך הקבוצות אליהן המשתמש רשום כך שבעת החתמת אצבע המשמרת תרשם בקבוצה שנבחרה.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94ACEC-50A5-4C5B-B348-C3CF4078FC93}"/>
              </a:ext>
            </a:extLst>
          </p:cNvPr>
          <p:cNvSpPr txBox="1"/>
          <p:nvPr/>
        </p:nvSpPr>
        <p:spPr>
          <a:xfrm>
            <a:off x="5222450" y="2967335"/>
            <a:ext cx="6033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/>
              <a:t>כפתור החתמה –</a:t>
            </a:r>
            <a:r>
              <a:rPr lang="he-IL" dirty="0"/>
              <a:t> כאשר המשתמש לוחץ פעם ראשונה השעון (מעליו) מתחיל לרוץ ושולח </a:t>
            </a:r>
            <a:r>
              <a:rPr lang="he-IL" dirty="0" err="1"/>
              <a:t>נוטיפיקציה</a:t>
            </a:r>
            <a:r>
              <a:rPr lang="he-IL" dirty="0"/>
              <a:t> (התראה).</a:t>
            </a:r>
          </a:p>
          <a:p>
            <a:pPr algn="r"/>
            <a:r>
              <a:rPr lang="he-IL" dirty="0"/>
              <a:t> בלחיצה השנייה עוצר את השעון, מאפס אותו ושומר את המשמרת.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2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8071-37ED-41AB-A75E-56BE5E3E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/>
              <a:t>מסך קבוצות עבודה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53C9A-7C1B-4CC5-97DD-D9E9A2A25C84}"/>
              </a:ext>
            </a:extLst>
          </p:cNvPr>
          <p:cNvSpPr txBox="1"/>
          <p:nvPr/>
        </p:nvSpPr>
        <p:spPr>
          <a:xfrm>
            <a:off x="579870" y="1690688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u="sng" dirty="0"/>
              <a:t>קבוצות עבודה</a:t>
            </a:r>
            <a:endParaRPr lang="en-US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C49D9-53BC-4E75-80FF-835915A85C54}"/>
              </a:ext>
            </a:extLst>
          </p:cNvPr>
          <p:cNvSpPr txBox="1"/>
          <p:nvPr/>
        </p:nvSpPr>
        <p:spPr>
          <a:xfrm>
            <a:off x="3986925" y="2141537"/>
            <a:ext cx="7479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e-IL" dirty="0"/>
              <a:t>מסך קבוצות עבודה מציג את הקבוצות שאותן המשתמש מנהל או חבר בהן. </a:t>
            </a:r>
          </a:p>
          <a:p>
            <a:pPr algn="r"/>
            <a:endParaRPr lang="he-IL" dirty="0"/>
          </a:p>
          <a:p>
            <a:pPr algn="r"/>
            <a:r>
              <a:rPr lang="he-IL" dirty="0"/>
              <a:t>כאשר נלחץ על קבוצה </a:t>
            </a:r>
            <a:r>
              <a:rPr lang="he-IL" dirty="0" err="1"/>
              <a:t>מסויימת</a:t>
            </a:r>
            <a:r>
              <a:rPr lang="he-IL" dirty="0"/>
              <a:t> נכנס לחלון חדש אשר מתפצל לשניים, חבר בקבוצה</a:t>
            </a:r>
          </a:p>
          <a:p>
            <a:pPr algn="r"/>
            <a:r>
              <a:rPr lang="he-IL" dirty="0"/>
              <a:t>או מנהל הקבוצה.</a:t>
            </a:r>
          </a:p>
        </p:txBody>
      </p:sp>
      <p:pic>
        <p:nvPicPr>
          <p:cNvPr id="18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EE6F31-1897-4932-9B44-EADE3EDA1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55" y="2141537"/>
            <a:ext cx="2088642" cy="4351338"/>
          </a:xfrm>
        </p:spPr>
      </p:pic>
    </p:spTree>
    <p:extLst>
      <p:ext uri="{BB962C8B-B14F-4D97-AF65-F5344CB8AC3E}">
        <p14:creationId xmlns:p14="http://schemas.microsoft.com/office/powerpoint/2010/main" val="87824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98F90-6C1B-41BA-8589-43C293D8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/>
              <a:t> -&gt; לתוך קבוצת עבודה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5335C-47CD-4591-9B0E-AEF9C9B1AB48}"/>
              </a:ext>
            </a:extLst>
          </p:cNvPr>
          <p:cNvSpPr txBox="1"/>
          <p:nvPr/>
        </p:nvSpPr>
        <p:spPr>
          <a:xfrm>
            <a:off x="825541" y="170340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u="sng" dirty="0"/>
              <a:t>מנהל הקבוצה</a:t>
            </a:r>
            <a:endParaRPr lang="en-US" u="sng" dirty="0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3A752E-6121-40F9-97B1-41A543237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06" y="2114224"/>
            <a:ext cx="2088642" cy="4351338"/>
          </a:xfr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BA3D75-4FC4-4B9E-9887-5ACBA664B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940" y="2114224"/>
            <a:ext cx="2088642" cy="4392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596288-17A0-4A88-AB21-1EAC1C1578D9}"/>
              </a:ext>
            </a:extLst>
          </p:cNvPr>
          <p:cNvSpPr txBox="1"/>
          <p:nvPr/>
        </p:nvSpPr>
        <p:spPr>
          <a:xfrm>
            <a:off x="3280671" y="171779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u="sng" dirty="0"/>
              <a:t>חבר בקבוצה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A0909F-520C-4F52-B629-555800F86E83}"/>
              </a:ext>
            </a:extLst>
          </p:cNvPr>
          <p:cNvSpPr txBox="1"/>
          <p:nvPr/>
        </p:nvSpPr>
        <p:spPr>
          <a:xfrm>
            <a:off x="5741734" y="2245473"/>
            <a:ext cx="5876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/>
              <a:t>מסך מנהל הקבוצה - </a:t>
            </a:r>
            <a:r>
              <a:rPr lang="he-IL" dirty="0"/>
              <a:t>מסך זה יציג רשימה של כל חבריי הקבוצה.</a:t>
            </a:r>
          </a:p>
          <a:p>
            <a:pPr algn="r"/>
            <a:r>
              <a:rPr lang="he-IL" dirty="0"/>
              <a:t>בעת לחיצה על חבר בקבוצה </a:t>
            </a:r>
            <a:r>
              <a:rPr lang="he-IL" dirty="0" err="1"/>
              <a:t>תנתן</a:t>
            </a:r>
            <a:r>
              <a:rPr lang="he-IL" dirty="0"/>
              <a:t> למנהל אופציה לשנות/למחוק חבר בקבוצה. 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718755-67C0-4BD2-A098-8801B482A5BF}"/>
              </a:ext>
            </a:extLst>
          </p:cNvPr>
          <p:cNvSpPr txBox="1"/>
          <p:nvPr/>
        </p:nvSpPr>
        <p:spPr>
          <a:xfrm>
            <a:off x="5589282" y="3723588"/>
            <a:ext cx="6029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e-IL" b="1" dirty="0"/>
              <a:t>מסך חבר בקבוצה – </a:t>
            </a:r>
            <a:r>
              <a:rPr lang="he-IL" dirty="0"/>
              <a:t>מסך זה יציג פרטים בסיסיים של החבר בתוך </a:t>
            </a:r>
          </a:p>
          <a:p>
            <a:pPr algn="r"/>
            <a:r>
              <a:rPr lang="he-IL" dirty="0"/>
              <a:t>הקבוצה.</a:t>
            </a:r>
          </a:p>
        </p:txBody>
      </p:sp>
    </p:spTree>
    <p:extLst>
      <p:ext uri="{BB962C8B-B14F-4D97-AF65-F5344CB8AC3E}">
        <p14:creationId xmlns:p14="http://schemas.microsoft.com/office/powerpoint/2010/main" val="1794477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FDD5-AEA5-4CFF-97A4-8D6F3D15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/>
              <a:t>מסך משמרות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D36A45-0397-460D-AFF9-5E8FFCA087D9}"/>
              </a:ext>
            </a:extLst>
          </p:cNvPr>
          <p:cNvSpPr txBox="1"/>
          <p:nvPr/>
        </p:nvSpPr>
        <p:spPr>
          <a:xfrm>
            <a:off x="1219985" y="2130458"/>
            <a:ext cx="10133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מסך משמרות מציג את המשמרות שבוצעו.</a:t>
            </a:r>
          </a:p>
          <a:p>
            <a:pPr algn="r"/>
            <a:endParaRPr lang="he-IL" dirty="0"/>
          </a:p>
          <a:p>
            <a:pPr algn="r"/>
            <a:r>
              <a:rPr lang="he-IL" dirty="0"/>
              <a:t>כאשר נבקש לעבור דרך התפריט למסך המשמרות נקבל את המידע של הקבוצה שנבחרה </a:t>
            </a:r>
            <a:r>
              <a:rPr lang="he-IL" dirty="0" err="1"/>
              <a:t>בספינר</a:t>
            </a:r>
            <a:r>
              <a:rPr lang="he-IL" dirty="0"/>
              <a:t> (במסך הבית).</a:t>
            </a:r>
          </a:p>
          <a:p>
            <a:pPr algn="r"/>
            <a:r>
              <a:rPr lang="he-IL" dirty="0"/>
              <a:t>מסך המשמרות מפוצל לשניים, מנהל הקבוצה וחבר בקבוצה כך שלכל אחד הרשאות שונות.</a:t>
            </a:r>
          </a:p>
        </p:txBody>
      </p:sp>
    </p:spTree>
    <p:extLst>
      <p:ext uri="{BB962C8B-B14F-4D97-AF65-F5344CB8AC3E}">
        <p14:creationId xmlns:p14="http://schemas.microsoft.com/office/powerpoint/2010/main" val="4166347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486</Words>
  <Application>Microsoft Office PowerPoint</Application>
  <PresentationFormat>Widescreen</PresentationFormat>
  <Paragraphs>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תיאור המערכת</vt:lpstr>
      <vt:lpstr>מסך כניסה + רישום</vt:lpstr>
      <vt:lpstr>מצב קיים</vt:lpstr>
      <vt:lpstr> - תפריטNavigation Drawer</vt:lpstr>
      <vt:lpstr>מסך בית</vt:lpstr>
      <vt:lpstr>מסך קבוצות עבודה</vt:lpstr>
      <vt:lpstr> -&gt; לתוך קבוצת עבודה</vt:lpstr>
      <vt:lpstr>מסך משמרות</vt:lpstr>
      <vt:lpstr>מסך משמרות -&gt; מנהל הקבוצה</vt:lpstr>
      <vt:lpstr>מסך משמרות -&gt; חבר בקבוצה</vt:lpstr>
      <vt:lpstr>חלונות קופצים</vt:lpstr>
      <vt:lpstr>Firebase</vt:lpstr>
      <vt:lpstr>PowerPoint Presentation</vt:lpstr>
      <vt:lpstr>PowerPoint Presentation</vt:lpstr>
      <vt:lpstr>PowerPoint Presentation</vt:lpstr>
      <vt:lpstr>PowerPoint Presentation</vt:lpstr>
      <vt:lpstr>פערים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Yotam Dafna</dc:creator>
  <cp:lastModifiedBy>Yotam Dafna</cp:lastModifiedBy>
  <cp:revision>18</cp:revision>
  <dcterms:created xsi:type="dcterms:W3CDTF">2020-01-15T18:54:54Z</dcterms:created>
  <dcterms:modified xsi:type="dcterms:W3CDTF">2020-01-18T19:47:38Z</dcterms:modified>
</cp:coreProperties>
</file>