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  <p:embeddedFont>
      <p:font typeface="Montserrat" panose="020B0604020202020204" charset="-52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2b85b79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2b85b79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2b85b79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82b85b79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2b85b79b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82b85b79b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2b85b79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2b85b79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914175"/>
            <a:ext cx="5017500" cy="27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Расширение Microsoft Visio для импорта DOT графов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0485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Переплетчиков Антон, БПИ173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надо было сделать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Разработать программу-расширение для Microsoft Visio, позволяющую импортировать графы формата DOT. Граф должен быть представлен группой фигур, доступных в Microsoft Visio.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538" y="2571750"/>
            <a:ext cx="1952550" cy="19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813" y="2571750"/>
            <a:ext cx="1952550" cy="19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4613700" y="3250125"/>
            <a:ext cx="4065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я это делал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Расширение для Microsoft Visio - VSTO (C#)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Чтение DOT файла - Graphviz4Net + ANTLR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дальше?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Краткосрочная перспектива: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Обеспечить 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поддержку всех цветов/форм, доступных в DOT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Добавить дополнительные атрибуты, которые можно отобразить в Visio (цвет текста, размеры, фиксированное положение, градиенты и т.д</a:t>
            </a: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.)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Добавить окошко справки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Написать недостающие документы для </a:t>
            </a: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документации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Долгосрочная перспектива: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Tx/>
              <a:buChar char="-"/>
            </a:pP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Обеспечить возможность экспорта графа из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Visio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обратно в файл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Tx/>
              <a:buChar char="-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Дописать </a:t>
            </a:r>
            <a:r>
              <a:rPr lang="ru-RU" dirty="0" err="1" smtClean="0">
                <a:latin typeface="Roboto"/>
                <a:ea typeface="Roboto"/>
                <a:cs typeface="Roboto"/>
                <a:sym typeface="Roboto"/>
              </a:rPr>
              <a:t>парсер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, чтоб не жаловался на использование ранее не </a:t>
            </a:r>
            <a:r>
              <a:rPr lang="ru-RU" smtClean="0">
                <a:latin typeface="Roboto"/>
                <a:ea typeface="Roboto"/>
                <a:cs typeface="Roboto"/>
                <a:sym typeface="Roboto"/>
              </a:rPr>
              <a:t>объявленных вершин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Экран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Roboto</vt:lpstr>
      <vt:lpstr>Montserrat</vt:lpstr>
      <vt:lpstr>Lato</vt:lpstr>
      <vt:lpstr>Focus</vt:lpstr>
      <vt:lpstr>Расширение Microsoft Visio для импорта DOT графов</vt:lpstr>
      <vt:lpstr>Что надо было сделать</vt:lpstr>
      <vt:lpstr>Как я это делал</vt:lpstr>
      <vt:lpstr>Демонстрация</vt:lpstr>
      <vt:lpstr>Что дальше?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Расширение Microsoft Visio для импорта DOT графов</dc:title>
  <cp:lastModifiedBy>Антон Переплетчиков</cp:lastModifiedBy>
  <cp:revision>1</cp:revision>
  <dcterms:modified xsi:type="dcterms:W3CDTF">2019-04-21T16:34:05Z</dcterms:modified>
</cp:coreProperties>
</file>