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2b85b79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2b85b79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2b85b7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2b85b7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2b85b79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2b85b79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2b85b79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2b85b79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14175"/>
            <a:ext cx="5017500" cy="27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Расширение Microsoft Visio для импорта DOT графов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04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Переплетчиков Антон, БПИ173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надо было сделать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Roboto"/>
                <a:ea typeface="Roboto"/>
                <a:cs typeface="Roboto"/>
                <a:sym typeface="Roboto"/>
              </a:rPr>
              <a:t>Разработать программу-расширение для Microsoft Visio, позволяющую импортировать графы формата DOT. Граф должен быть представлен группой фигур, доступных в Microsoft Visio.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538" y="2571750"/>
            <a:ext cx="1952550" cy="1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813" y="2571750"/>
            <a:ext cx="1952550" cy="19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4613700" y="3250125"/>
            <a:ext cx="4065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я это делал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Расширение для Microsoft Visio - VSTO (C#)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Чтение DOT файла - Graphviz4Net + ANTLR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дальше?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Обеспечить поддержку всех цветов/форм, доступных в DOT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Добавить дополнительные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атрибуты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, которые можно отобразить в Visio (цвет текста, размеры, фиксированное положение, градиенты и т.д.)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Написать недостающие документы для документации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