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0" r:id="rId3"/>
    <p:sldId id="262" r:id="rId4"/>
    <p:sldId id="263" r:id="rId5"/>
    <p:sldId id="261" r:id="rId6"/>
    <p:sldId id="264" r:id="rId7"/>
    <p:sldId id="265" r:id="rId8"/>
    <p:sldId id="268" r:id="rId9"/>
    <p:sldId id="269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to7/MiniAquaponicSystem" TargetMode="External"/><Relationship Id="rId2" Type="http://schemas.openxmlformats.org/officeDocument/2006/relationships/hyperlink" Target="https://grabcad.com/library/mini-aquaponic-system-and-fish-feeder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851"/>
            <a:ext cx="4343400" cy="51699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63" y="1530851"/>
            <a:ext cx="4818082" cy="46965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972" y="381000"/>
            <a:ext cx="7784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Mini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Aquaponic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System</a:t>
            </a:r>
            <a:endParaRPr lang="bg-BG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1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593977" y="152400"/>
            <a:ext cx="196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Result</a:t>
            </a:r>
            <a:endParaRPr lang="bg-B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1304628"/>
            <a:ext cx="835459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for your attention!</a:t>
            </a:r>
            <a:r>
              <a:rPr lang="bg-BG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bg-BG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Models</a:t>
            </a:r>
          </a:p>
          <a:p>
            <a:r>
              <a:rPr lang="en-US" dirty="0">
                <a:hlinkClick r:id="rId2"/>
              </a:rPr>
              <a:t>https://grabcad.com/library/mini-aquaponic-system-and-fish-feeder-1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Source code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https://github.com/Yoto7/MiniAquaponicSystem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323856"/>
            <a:ext cx="1819473" cy="22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  <a:cs typeface="Aharoni" pitchFamily="2" charset="-79"/>
              </a:rPr>
              <a:t>Automatic device</a:t>
            </a:r>
            <a:endParaRPr lang="bg-BG" dirty="0"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77298"/>
            <a:ext cx="5111750" cy="584461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b="1" dirty="0" smtClean="0">
              <a:latin typeface="Lucida Handwriting" pitchFamily="66" charset="0"/>
              <a:cs typeface="Aharoni" pitchFamily="2" charset="-79"/>
            </a:endParaRP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LCD I2C 1602.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Switch button.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LED.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DC pump.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- 2 channel relay module 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- 1 channel relay module.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DHT11 temp. and humidity sensor.</a:t>
            </a:r>
            <a:endParaRPr lang="en-US" b="1" dirty="0">
              <a:latin typeface="Lucida Handwriting" pitchFamily="66" charset="0"/>
              <a:cs typeface="Aharoni" pitchFamily="2" charset="-79"/>
            </a:endParaRP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Resistor 330 </a:t>
            </a:r>
            <a:r>
              <a:rPr lang="el-GR" b="1" dirty="0" smtClean="0">
                <a:cs typeface="Aharoni" pitchFamily="2" charset="-79"/>
              </a:rPr>
              <a:t>Ω</a:t>
            </a:r>
            <a:r>
              <a:rPr lang="en-US" b="1" dirty="0" smtClean="0">
                <a:cs typeface="Aharoni" pitchFamily="2" charset="-79"/>
              </a:rPr>
              <a:t>.</a:t>
            </a:r>
            <a:endParaRPr lang="en-US" b="1" dirty="0" smtClean="0">
              <a:latin typeface="Lucida Handwriting" pitchFamily="66" charset="0"/>
              <a:cs typeface="Aharoni" pitchFamily="2" charset="-79"/>
            </a:endParaRP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IR tracker sensor module.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ESP 32.</a:t>
            </a:r>
          </a:p>
          <a:p>
            <a:r>
              <a:rPr lang="en-US" b="1" dirty="0" smtClean="0">
                <a:latin typeface="Lucida Handwriting" pitchFamily="66" charset="0"/>
                <a:cs typeface="Aharoni" pitchFamily="2" charset="-79"/>
              </a:rPr>
              <a:t>- MCU PCB.</a:t>
            </a:r>
            <a:endParaRPr lang="bg-BG" b="1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39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Fish feeder</a:t>
            </a:r>
            <a:endParaRPr lang="bg-BG" dirty="0">
              <a:latin typeface="Arial Black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25" y="273050"/>
            <a:ext cx="4136199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latin typeface="Lucida Handwriting" pitchFamily="66" charset="0"/>
              </a:rPr>
              <a:t>- DC motor with gear box.</a:t>
            </a:r>
          </a:p>
          <a:p>
            <a:r>
              <a:rPr lang="en-US" b="1" dirty="0" smtClean="0">
                <a:latin typeface="Lucida Handwriting" pitchFamily="66" charset="0"/>
              </a:rPr>
              <a:t>- Push button.</a:t>
            </a:r>
          </a:p>
          <a:p>
            <a:r>
              <a:rPr lang="en-US" b="1" dirty="0" smtClean="0">
                <a:latin typeface="Lucida Handwriting" pitchFamily="66" charset="0"/>
              </a:rPr>
              <a:t>- Potentiometer.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8684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itchFamily="34" charset="0"/>
              </a:rPr>
              <a:t>Peripheral devices and sensor</a:t>
            </a:r>
            <a:endParaRPr lang="bg-BG" dirty="0">
              <a:latin typeface="Arial Black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10" y="273050"/>
            <a:ext cx="3457630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latin typeface="Lucida Handwriting" pitchFamily="66" charset="0"/>
              </a:rPr>
              <a:t>- Soil moisture sensor.</a:t>
            </a:r>
          </a:p>
          <a:p>
            <a:r>
              <a:rPr lang="en-US" b="1" dirty="0" smtClean="0">
                <a:latin typeface="Lucida Handwriting" pitchFamily="66" charset="0"/>
              </a:rPr>
              <a:t>- LED bar.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2358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228600"/>
            <a:ext cx="473838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Circuit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269"/>
            <a:ext cx="9144000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2738997" y="457200"/>
            <a:ext cx="366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Source code</a:t>
            </a:r>
            <a:endParaRPr lang="bg-BG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7" y="1447800"/>
            <a:ext cx="4155575" cy="51816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59" y="1429021"/>
            <a:ext cx="4601217" cy="51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5400"/>
            <a:ext cx="3276600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11" y="1295400"/>
            <a:ext cx="2806675" cy="533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38997" y="372070"/>
            <a:ext cx="366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Source code</a:t>
            </a:r>
            <a:endParaRPr lang="bg-BG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86" y="1295400"/>
            <a:ext cx="271157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593977" y="152400"/>
            <a:ext cx="196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Result</a:t>
            </a:r>
            <a:endParaRPr lang="bg-B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1333207"/>
            <a:ext cx="834506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593977" y="152400"/>
            <a:ext cx="196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Result</a:t>
            </a:r>
            <a:endParaRPr lang="bg-B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7" y="1314154"/>
            <a:ext cx="8316486" cy="42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120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</vt:lpstr>
      <vt:lpstr>Automatic device</vt:lpstr>
      <vt:lpstr>Fish feeder</vt:lpstr>
      <vt:lpstr>Peripheral devices and sensor</vt:lpstr>
      <vt:lpstr>PowerPoint Presentation</vt:lpstr>
      <vt:lpstr> </vt:lpstr>
      <vt:lpstr>PowerPoint Presentation</vt:lpstr>
      <vt:lpstr> </vt:lpstr>
      <vt:lpstr> </vt:lpstr>
      <vt:lpstr>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Aquaponic System</dc:title>
  <dc:creator>Joto</dc:creator>
  <cp:lastModifiedBy>Joto</cp:lastModifiedBy>
  <cp:revision>48</cp:revision>
  <dcterms:created xsi:type="dcterms:W3CDTF">2006-08-16T00:00:00Z</dcterms:created>
  <dcterms:modified xsi:type="dcterms:W3CDTF">2019-10-19T00:56:51Z</dcterms:modified>
</cp:coreProperties>
</file>