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648" r:id="rId5"/>
    <p:sldMasterId id="2147483678" r:id="rId6"/>
  </p:sldMasterIdLst>
  <p:notesMasterIdLst>
    <p:notesMasterId r:id="rId10"/>
  </p:notesMasterIdLst>
  <p:handoutMasterIdLst>
    <p:handoutMasterId r:id="rId11"/>
  </p:handoutMasterIdLst>
  <p:sldIdLst>
    <p:sldId id="287" r:id="rId7"/>
    <p:sldId id="288" r:id="rId8"/>
    <p:sldId id="279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366"/>
    <a:srgbClr val="2EAC68"/>
    <a:srgbClr val="FBEA1C"/>
    <a:srgbClr val="005DE0"/>
    <a:srgbClr val="26211C"/>
    <a:srgbClr val="B30505"/>
    <a:srgbClr val="048D01"/>
    <a:srgbClr val="000000"/>
    <a:srgbClr val="0157A4"/>
    <a:srgbClr val="F8B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09" autoAdjust="0"/>
  </p:normalViewPr>
  <p:slideViewPr>
    <p:cSldViewPr snapToObjects="1" showGuides="1">
      <p:cViewPr varScale="1">
        <p:scale>
          <a:sx n="62" d="100"/>
          <a:sy n="62" d="100"/>
        </p:scale>
        <p:origin x="1636" y="40"/>
      </p:cViewPr>
      <p:guideLst>
        <p:guide orient="horz" pos="2976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C6C0-723B-1144-B0BB-13233DB680E2}" type="datetimeFigureOut">
              <a:rPr lang="fr-FR" smtClean="0"/>
              <a:pPr/>
              <a:t>09/11/2020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9DF4-BFDC-CE44-88D7-285A0821448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25803-7089-5846-80C7-3D9AC85D7E45}" type="datetimeFigureOut">
              <a:rPr lang="fr-FR" smtClean="0"/>
              <a:pPr/>
              <a:t>09/11/2020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F73C1-2BD6-684E-AA1B-49165E0DF4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2924944"/>
            <a:ext cx="5552143" cy="135421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buFontTx/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FontTx/>
              <a:buNone/>
              <a:defRPr>
                <a:solidFill>
                  <a:srgbClr val="1E386B"/>
                </a:solidFill>
              </a:defRPr>
            </a:lvl2pPr>
            <a:lvl3pPr>
              <a:buFontTx/>
              <a:buNone/>
              <a:defRPr>
                <a:solidFill>
                  <a:srgbClr val="1E386B"/>
                </a:solidFill>
              </a:defRPr>
            </a:lvl3pPr>
            <a:lvl4pPr>
              <a:buFontTx/>
              <a:buNone/>
              <a:defRPr>
                <a:solidFill>
                  <a:srgbClr val="1E386B"/>
                </a:solidFill>
              </a:defRPr>
            </a:lvl4pPr>
            <a:lvl5pPr>
              <a:buFontTx/>
              <a:buNone/>
              <a:defRPr>
                <a:solidFill>
                  <a:srgbClr val="1E386B"/>
                </a:solidFill>
              </a:defRPr>
            </a:lvl5pPr>
          </a:lstStyle>
          <a:p>
            <a:pPr lvl="0"/>
            <a:r>
              <a:rPr lang="en-US" dirty="0"/>
              <a:t>Test Presentation</a:t>
            </a:r>
          </a:p>
          <a:p>
            <a:pPr lvl="0"/>
            <a:r>
              <a:rPr lang="en-US" dirty="0"/>
              <a:t>Click to add title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1560" y="5202585"/>
            <a:ext cx="5552143" cy="37821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None/>
              <a:defRPr sz="1800" baseline="0">
                <a:solidFill>
                  <a:srgbClr val="FBEA1C"/>
                </a:solidFill>
                <a:latin typeface="Arial"/>
                <a:cs typeface="Arial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fr-FR" dirty="0"/>
              <a:t>Speaker / Project / Organisation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1560" y="4474318"/>
            <a:ext cx="5552143" cy="53311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3000" b="0">
                <a:solidFill>
                  <a:srgbClr val="FBEA1C"/>
                </a:solidFill>
                <a:latin typeface="Arial"/>
                <a:cs typeface="Arial"/>
              </a:defRPr>
            </a:lvl1pPr>
            <a:lvl2pPr>
              <a:buFontTx/>
              <a:buNone/>
              <a:defRPr>
                <a:solidFill>
                  <a:srgbClr val="1E386B"/>
                </a:solidFill>
              </a:defRPr>
            </a:lvl2pPr>
            <a:lvl3pPr>
              <a:buFontTx/>
              <a:buNone/>
              <a:defRPr>
                <a:solidFill>
                  <a:srgbClr val="1E386B"/>
                </a:solidFill>
              </a:defRPr>
            </a:lvl3pPr>
            <a:lvl4pPr>
              <a:buFontTx/>
              <a:buNone/>
              <a:defRPr>
                <a:solidFill>
                  <a:srgbClr val="1E386B"/>
                </a:solidFill>
              </a:defRPr>
            </a:lvl4pPr>
            <a:lvl5pPr>
              <a:buFontTx/>
              <a:buNone/>
              <a:defRPr>
                <a:solidFill>
                  <a:srgbClr val="1E386B"/>
                </a:solidFill>
              </a:defRPr>
            </a:lvl5pPr>
          </a:lstStyle>
          <a:p>
            <a:pPr lvl="0"/>
            <a:r>
              <a:rPr lang="fr-FR" dirty="0"/>
              <a:t>Venue / Date / Event / </a:t>
            </a:r>
            <a:r>
              <a:rPr lang="fr-FR" dirty="0" err="1"/>
              <a:t>Subtitle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6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7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8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9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8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13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84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6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5CDBA3-6502-0F47-AD0C-CC9B3B225BB8}"/>
              </a:ext>
            </a:extLst>
          </p:cNvPr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To edit footer: Insert -&gt; Header &amp; Footer</a:t>
            </a:r>
            <a:endParaRPr lang="en-GB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1" y="3501008"/>
            <a:ext cx="7712382" cy="135421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buFontTx/>
              <a:buNone/>
              <a:defRPr sz="4000" b="1" baseline="0">
                <a:solidFill>
                  <a:srgbClr val="2EAC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FontTx/>
              <a:buNone/>
              <a:defRPr>
                <a:solidFill>
                  <a:srgbClr val="1E386B"/>
                </a:solidFill>
              </a:defRPr>
            </a:lvl2pPr>
            <a:lvl3pPr>
              <a:buFontTx/>
              <a:buNone/>
              <a:defRPr>
                <a:solidFill>
                  <a:srgbClr val="1E386B"/>
                </a:solidFill>
              </a:defRPr>
            </a:lvl3pPr>
            <a:lvl4pPr>
              <a:buFontTx/>
              <a:buNone/>
              <a:defRPr>
                <a:solidFill>
                  <a:srgbClr val="1E386B"/>
                </a:solidFill>
              </a:defRPr>
            </a:lvl4pPr>
            <a:lvl5pPr>
              <a:buFontTx/>
              <a:buNone/>
              <a:defRPr>
                <a:solidFill>
                  <a:srgbClr val="1E386B"/>
                </a:solidFill>
              </a:defRPr>
            </a:lvl5pPr>
          </a:lstStyle>
          <a:p>
            <a:pPr lvl="0"/>
            <a:r>
              <a:rPr lang="en-US" dirty="0"/>
              <a:t>New Section</a:t>
            </a:r>
          </a:p>
          <a:p>
            <a:pPr lvl="0"/>
            <a:r>
              <a:rPr lang="en-US" dirty="0"/>
              <a:t>Click to add title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1" y="5050382"/>
            <a:ext cx="7712382" cy="53311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3000" b="0">
                <a:solidFill>
                  <a:srgbClr val="253366"/>
                </a:solidFill>
                <a:latin typeface="Arial"/>
                <a:cs typeface="Arial"/>
              </a:defRPr>
            </a:lvl1pPr>
            <a:lvl2pPr>
              <a:buFontTx/>
              <a:buNone/>
              <a:defRPr>
                <a:solidFill>
                  <a:srgbClr val="1E386B"/>
                </a:solidFill>
              </a:defRPr>
            </a:lvl2pPr>
            <a:lvl3pPr>
              <a:buFontTx/>
              <a:buNone/>
              <a:defRPr>
                <a:solidFill>
                  <a:srgbClr val="1E386B"/>
                </a:solidFill>
              </a:defRPr>
            </a:lvl3pPr>
            <a:lvl4pPr>
              <a:buFontTx/>
              <a:buNone/>
              <a:defRPr>
                <a:solidFill>
                  <a:srgbClr val="1E386B"/>
                </a:solidFill>
              </a:defRPr>
            </a:lvl4pPr>
            <a:lvl5pPr>
              <a:buFontTx/>
              <a:buNone/>
              <a:defRPr>
                <a:solidFill>
                  <a:srgbClr val="1E386B"/>
                </a:solidFill>
              </a:defRPr>
            </a:lvl5pPr>
          </a:lstStyle>
          <a:p>
            <a:pPr lvl="0"/>
            <a:r>
              <a:rPr lang="fr-FR" dirty="0" err="1"/>
              <a:t>Subtitle</a:t>
            </a:r>
            <a:endParaRPr lang="en-GB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fld id="{81B4523E-0E60-2F49-A1DB-8E66CE3DE81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Image 5">
            <a:extLst>
              <a:ext uri="{FF2B5EF4-FFF2-40B4-BE49-F238E27FC236}">
                <a16:creationId xmlns:a16="http://schemas.microsoft.com/office/drawing/2014/main" id="{8DBA37ED-59BE-5741-9EF2-FECA44D5B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828" t="11023"/>
          <a:stretch/>
        </p:blipFill>
        <p:spPr>
          <a:xfrm flipH="1">
            <a:off x="3131840" y="-27384"/>
            <a:ext cx="6048672" cy="49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71600" y="1068388"/>
            <a:ext cx="7715200" cy="303212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000" baseline="0">
                <a:solidFill>
                  <a:srgbClr val="25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 edit footer: Insert -&gt; Header &amp; Footer</a:t>
            </a:r>
          </a:p>
        </p:txBody>
      </p:sp>
      <p:sp>
        <p:nvSpPr>
          <p:cNvPr id="7" name="Espace réservé du titre 1"/>
          <p:cNvSpPr txBox="1">
            <a:spLocks/>
          </p:cNvSpPr>
          <p:nvPr userDrawn="1"/>
        </p:nvSpPr>
        <p:spPr>
          <a:xfrm>
            <a:off x="971600" y="274638"/>
            <a:ext cx="7715200" cy="5619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add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title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253366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cxnSp>
        <p:nvCxnSpPr>
          <p:cNvPr id="8" name="Connecteur droit 8"/>
          <p:cNvCxnSpPr/>
          <p:nvPr userDrawn="1"/>
        </p:nvCxnSpPr>
        <p:spPr>
          <a:xfrm>
            <a:off x="971600" y="836612"/>
            <a:ext cx="7715200" cy="1588"/>
          </a:xfrm>
          <a:prstGeom prst="line">
            <a:avLst/>
          </a:prstGeom>
          <a:ln>
            <a:solidFill>
              <a:srgbClr val="2EAC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fld id="{81B4523E-0E60-2F49-A1DB-8E66CE3DE81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Clr>
                <a:srgbClr val="2EAC68"/>
              </a:buClr>
              <a:defRPr sz="2800" baseline="0"/>
            </a:lvl1pPr>
            <a:lvl2pPr>
              <a:buClr>
                <a:srgbClr val="2EAC68"/>
              </a:buClr>
              <a:defRPr sz="2400" baseline="0"/>
            </a:lvl2pPr>
            <a:lvl3pPr>
              <a:buClr>
                <a:srgbClr val="2EAC68"/>
              </a:buClr>
              <a:defRPr sz="2000" baseline="0"/>
            </a:lvl3pPr>
            <a:lvl4pPr>
              <a:buClr>
                <a:srgbClr val="2EAC68"/>
              </a:buClr>
              <a:defRPr sz="2000" i="1" baseline="0"/>
            </a:lvl4pPr>
          </a:lstStyle>
          <a:p>
            <a:pPr lvl="0"/>
            <a:r>
              <a:rPr lang="en-US" dirty="0"/>
              <a:t>Bullet list level 1</a:t>
            </a:r>
          </a:p>
          <a:p>
            <a:pPr lvl="1"/>
            <a:r>
              <a:rPr lang="en-US" dirty="0"/>
              <a:t>Bullet list level 2</a:t>
            </a:r>
          </a:p>
          <a:p>
            <a:pPr lvl="2"/>
            <a:r>
              <a:rPr lang="en-US" dirty="0"/>
              <a:t>Bullet list level 3</a:t>
            </a:r>
            <a:endParaRPr lang="en-GB" dirty="0"/>
          </a:p>
          <a:p>
            <a:pPr lvl="3"/>
            <a:r>
              <a:rPr lang="en-US" dirty="0"/>
              <a:t>Bullet list level 4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 edit footer: Insert -&gt; Header &amp; Footer</a:t>
            </a:r>
          </a:p>
        </p:txBody>
      </p:sp>
      <p:cxnSp>
        <p:nvCxnSpPr>
          <p:cNvPr id="7" name="Connecteur droit 8"/>
          <p:cNvCxnSpPr/>
          <p:nvPr userDrawn="1"/>
        </p:nvCxnSpPr>
        <p:spPr>
          <a:xfrm>
            <a:off x="971600" y="836612"/>
            <a:ext cx="7715200" cy="1588"/>
          </a:xfrm>
          <a:prstGeom prst="line">
            <a:avLst/>
          </a:prstGeom>
          <a:ln>
            <a:solidFill>
              <a:srgbClr val="2EAC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fld id="{81B4523E-0E60-2F49-A1DB-8E66CE3DE81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71600" y="990600"/>
            <a:ext cx="3600000" cy="4525963"/>
          </a:xfrm>
        </p:spPr>
        <p:txBody>
          <a:bodyPr vert="horz" wrap="square"/>
          <a:lstStyle>
            <a:lvl1pPr algn="l">
              <a:spcAft>
                <a:spcPts val="0"/>
              </a:spcAft>
              <a:buFont typeface="Arial"/>
              <a:buChar char="•"/>
              <a:defRPr sz="2400" baseline="0"/>
            </a:lvl1pPr>
            <a:lvl2pPr algn="l">
              <a:defRPr sz="20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To edit footer: Insert -&gt; Header &amp; Footer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 hasCustomPrompt="1"/>
          </p:nvPr>
        </p:nvSpPr>
        <p:spPr>
          <a:xfrm>
            <a:off x="5086800" y="990600"/>
            <a:ext cx="3600000" cy="4525963"/>
          </a:xfrm>
        </p:spPr>
        <p:txBody>
          <a:bodyPr vert="horz" wrap="square"/>
          <a:lstStyle>
            <a:lvl1pPr algn="l">
              <a:spcAft>
                <a:spcPts val="0"/>
              </a:spcAft>
              <a:buFont typeface="Arial"/>
              <a:buChar char="•"/>
              <a:defRPr sz="2400" baseline="0"/>
            </a:lvl1pPr>
            <a:lvl2pPr algn="l">
              <a:defRPr sz="20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71600" y="836612"/>
            <a:ext cx="7715200" cy="1588"/>
          </a:xfrm>
          <a:prstGeom prst="line">
            <a:avLst/>
          </a:prstGeom>
          <a:ln>
            <a:solidFill>
              <a:srgbClr val="2EAC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fld id="{81B4523E-0E60-2F49-A1DB-8E66CE3DE81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1600" y="1066800"/>
            <a:ext cx="3600000" cy="5635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2533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  <a:p>
            <a:r>
              <a:rPr lang="fr-FR" dirty="0" err="1"/>
              <a:t>Two-lines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971600" y="1981200"/>
            <a:ext cx="360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80485" y="1990131"/>
            <a:ext cx="360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 edit footer: Insert -&gt; Header &amp; Footer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971600" y="1828800"/>
            <a:ext cx="3600000" cy="1588"/>
          </a:xfrm>
          <a:prstGeom prst="line">
            <a:avLst/>
          </a:prstGeom>
          <a:ln>
            <a:solidFill>
              <a:srgbClr val="B305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 flipV="1">
            <a:off x="5094238" y="1806924"/>
            <a:ext cx="3600000" cy="6645"/>
          </a:xfrm>
          <a:prstGeom prst="line">
            <a:avLst/>
          </a:prstGeom>
          <a:ln>
            <a:solidFill>
              <a:srgbClr val="B305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5080484" y="1066800"/>
            <a:ext cx="3613753" cy="563562"/>
          </a:xfrm>
        </p:spPr>
        <p:txBody>
          <a:bodyPr anchor="b">
            <a:noAutofit/>
          </a:bodyPr>
          <a:lstStyle>
            <a:lvl1pPr marL="0" indent="0">
              <a:buNone/>
              <a:defRPr sz="2000" b="0" baseline="0">
                <a:solidFill>
                  <a:srgbClr val="2533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en-GB" dirty="0"/>
          </a:p>
        </p:txBody>
      </p:sp>
      <p:cxnSp>
        <p:nvCxnSpPr>
          <p:cNvPr id="15" name="Connecteur droit 8"/>
          <p:cNvCxnSpPr/>
          <p:nvPr userDrawn="1"/>
        </p:nvCxnSpPr>
        <p:spPr>
          <a:xfrm>
            <a:off x="971600" y="836612"/>
            <a:ext cx="7715200" cy="1588"/>
          </a:xfrm>
          <a:prstGeom prst="line">
            <a:avLst/>
          </a:prstGeom>
          <a:ln>
            <a:solidFill>
              <a:srgbClr val="2EAC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fld id="{81B4523E-0E60-2F49-A1DB-8E66CE3DE81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71600" y="1066800"/>
            <a:ext cx="77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5367338"/>
            <a:ext cx="4972000" cy="195262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2621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caption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 edit footer: Insert -&gt; Header &amp; Footer</a:t>
            </a:r>
          </a:p>
        </p:txBody>
      </p:sp>
      <p:sp>
        <p:nvSpPr>
          <p:cNvPr id="8" name="Espace réservé du titre 1"/>
          <p:cNvSpPr txBox="1">
            <a:spLocks/>
          </p:cNvSpPr>
          <p:nvPr userDrawn="1"/>
        </p:nvSpPr>
        <p:spPr>
          <a:xfrm>
            <a:off x="971600" y="274638"/>
            <a:ext cx="7715200" cy="5619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add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5336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title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253366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71600" y="836612"/>
            <a:ext cx="7715200" cy="1588"/>
          </a:xfrm>
          <a:prstGeom prst="line">
            <a:avLst/>
          </a:prstGeom>
          <a:ln>
            <a:solidFill>
              <a:srgbClr val="2EAC6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fld id="{81B4523E-0E60-2F49-A1DB-8E66CE3DE81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7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7">
            <a:extLst>
              <a:ext uri="{FF2B5EF4-FFF2-40B4-BE49-F238E27FC236}">
                <a16:creationId xmlns:a16="http://schemas.microsoft.com/office/drawing/2014/main" id="{16E98D99-81E5-2D42-AFD2-536C0B351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983" y="5723713"/>
            <a:ext cx="1163889" cy="1648482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7123CD95-060E-7342-9F6B-DAA1DD5C9AB1}"/>
              </a:ext>
            </a:extLst>
          </p:cNvPr>
          <p:cNvSpPr txBox="1">
            <a:spLocks/>
          </p:cNvSpPr>
          <p:nvPr userDrawn="1"/>
        </p:nvSpPr>
        <p:spPr>
          <a:xfrm>
            <a:off x="3131840" y="6318392"/>
            <a:ext cx="5760640" cy="459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This Marie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Sklodowska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-Curie Action (MSCA)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Innovative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Training Networks (ITN)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receives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funding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from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the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European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Union’s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H2020 Framework Programme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under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</a:t>
            </a:r>
            <a:r>
              <a:rPr lang="fr-FR" sz="900" b="0" i="1" dirty="0" err="1">
                <a:solidFill>
                  <a:srgbClr val="0A4A8E"/>
                </a:solidFill>
                <a:latin typeface="Montserrat" pitchFamily="2" charset="77"/>
              </a:rPr>
              <a:t>grant</a:t>
            </a:r>
            <a:r>
              <a:rPr lang="fr-FR" sz="900" b="0" i="1" dirty="0">
                <a:solidFill>
                  <a:srgbClr val="0A4A8E"/>
                </a:solidFill>
                <a:latin typeface="Montserrat" pitchFamily="2" charset="77"/>
              </a:rPr>
              <a:t> agreement no. 861198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CDBA3-6502-0F47-AD0C-CC9B3B225BB8}"/>
              </a:ext>
            </a:extLst>
          </p:cNvPr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rgbClr val="1D24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5">
            <a:extLst>
              <a:ext uri="{FF2B5EF4-FFF2-40B4-BE49-F238E27FC236}">
                <a16:creationId xmlns:a16="http://schemas.microsoft.com/office/drawing/2014/main" id="{8DBA37ED-59BE-5741-9EF2-FECA44D5B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1023" r="38828"/>
          <a:stretch/>
        </p:blipFill>
        <p:spPr>
          <a:xfrm>
            <a:off x="3131841" y="-27384"/>
            <a:ext cx="6048672" cy="4948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013560"/>
            <a:ext cx="2160240" cy="10254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5619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990600"/>
            <a:ext cx="77152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76400" y="6383225"/>
            <a:ext cx="4419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26211C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To edit footer: Insert -&gt; Header &amp; Footer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429000" y="67214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9" y="6219094"/>
            <a:ext cx="1106173" cy="525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0" r:id="rId3"/>
    <p:sldLayoutId id="2147483652" r:id="rId4"/>
    <p:sldLayoutId id="2147483653" r:id="rId5"/>
    <p:sldLayoutId id="2147483657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2533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2EAC68"/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48D01"/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48D01"/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48D01"/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48D01"/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4C82-5A53-4D5B-BD22-026F6C621F18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9839-AA0F-4FC0-B433-6D4C9F8DF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To edit footer: Insert -&gt; Header &amp; Footer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4523E-0E60-2F49-A1DB-8E66CE3DE81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09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To edit footer: Insert -&gt; Header &amp;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457200" cy="365125"/>
          </a:xfrm>
          <a:prstGeom prst="rect">
            <a:avLst/>
          </a:prstGeom>
        </p:spPr>
        <p:txBody>
          <a:bodyPr/>
          <a:lstStyle/>
          <a:p>
            <a:fld id="{81B4523E-0E60-2F49-A1DB-8E66CE3DE81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9575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dy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FE3A6B7E5C47BB9B90F93E300E8F" ma:contentTypeVersion="0" ma:contentTypeDescription="Create a new document." ma:contentTypeScope="" ma:versionID="be74c200fd49f11cedb59591f119d8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D455E3-50C0-4F0A-90CD-3B86C1E9672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8BB6DA5-08A7-42F0-9C6C-5AB123113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106315-7ED5-486F-A458-C5DB97884D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HLU-Pres-test01.thmx</Template>
  <TotalTime>430</TotalTime>
  <Words>20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Tahoma</vt:lpstr>
      <vt:lpstr>Cover</vt:lpstr>
      <vt:lpstr>Body</vt:lpstr>
      <vt:lpstr>Custom Design</vt:lpstr>
      <vt:lpstr>PowerPoint Presentation</vt:lpstr>
      <vt:lpstr>PowerPoint Presentation</vt:lpstr>
      <vt:lpstr>PowerPoint Presentation</vt:lpstr>
    </vt:vector>
  </TitlesOfParts>
  <Company>APO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André-Pierre OLIVIER</dc:creator>
  <cp:lastModifiedBy>Isabelle Marie Fontaine</cp:lastModifiedBy>
  <cp:revision>69</cp:revision>
  <dcterms:created xsi:type="dcterms:W3CDTF">2017-04-26T09:15:49Z</dcterms:created>
  <dcterms:modified xsi:type="dcterms:W3CDTF">2020-11-09T14:03:43Z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0x0101008711FE3A6B7E5C47BB9B90F93E300E8F</vt:lpwstr>
  </property>
</Properties>
</file>