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5" r:id="rId2"/>
    <p:sldId id="328" r:id="rId3"/>
    <p:sldId id="302" r:id="rId4"/>
    <p:sldId id="304" r:id="rId5"/>
    <p:sldId id="303" r:id="rId6"/>
    <p:sldId id="329" r:id="rId7"/>
    <p:sldId id="306" r:id="rId8"/>
    <p:sldId id="300" r:id="rId9"/>
    <p:sldId id="323" r:id="rId10"/>
    <p:sldId id="298" r:id="rId11"/>
    <p:sldId id="330" r:id="rId12"/>
    <p:sldId id="299" r:id="rId13"/>
    <p:sldId id="331" r:id="rId14"/>
    <p:sldId id="310" r:id="rId15"/>
    <p:sldId id="311" r:id="rId16"/>
    <p:sldId id="321" r:id="rId17"/>
    <p:sldId id="312" r:id="rId18"/>
    <p:sldId id="313" r:id="rId19"/>
    <p:sldId id="315" r:id="rId20"/>
    <p:sldId id="316" r:id="rId21"/>
    <p:sldId id="317" r:id="rId22"/>
    <p:sldId id="318" r:id="rId23"/>
    <p:sldId id="322" r:id="rId24"/>
    <p:sldId id="305" r:id="rId25"/>
    <p:sldId id="33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AFBFC"/>
    <a:srgbClr val="FFFFFF"/>
    <a:srgbClr val="24292E"/>
    <a:srgbClr val="F1F8FF"/>
    <a:srgbClr val="C8E1FF"/>
    <a:srgbClr val="F2F2F2"/>
    <a:srgbClr val="EBEDF0"/>
    <a:srgbClr val="2B3137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9" autoAdjust="0"/>
    <p:restoredTop sz="86118" autoAdjust="0"/>
  </p:normalViewPr>
  <p:slideViewPr>
    <p:cSldViewPr snapToGrid="0">
      <p:cViewPr varScale="1">
        <p:scale>
          <a:sx n="90" d="100"/>
          <a:sy n="90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거의 매일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초등학생</c:v>
                </c:pt>
                <c:pt idx="1">
                  <c:v>중학생</c:v>
                </c:pt>
                <c:pt idx="2">
                  <c:v>고등학생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58.7</c:v>
                </c:pt>
                <c:pt idx="1">
                  <c:v>76.3</c:v>
                </c:pt>
                <c:pt idx="2">
                  <c:v>68.5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B5-4526-ABFF-AB55B08C9D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 1~2회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초등학생</c:v>
                </c:pt>
                <c:pt idx="1">
                  <c:v>중학생</c:v>
                </c:pt>
                <c:pt idx="2">
                  <c:v>고등학생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24.4</c:v>
                </c:pt>
                <c:pt idx="1">
                  <c:v>15.3</c:v>
                </c:pt>
                <c:pt idx="2">
                  <c:v>20.9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B5-4526-ABFF-AB55B08C9D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월 1~2회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초등학생</c:v>
                </c:pt>
                <c:pt idx="1">
                  <c:v>중학생</c:v>
                </c:pt>
                <c:pt idx="2">
                  <c:v>고등학생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6.2</c:v>
                </c:pt>
                <c:pt idx="1">
                  <c:v>3.2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B5-4526-ABFF-AB55B08C9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9125560"/>
        <c:axId val="179125880"/>
        <c:axId val="0"/>
      </c:bar3DChart>
      <c:catAx>
        <c:axId val="17912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125880"/>
        <c:crosses val="autoZero"/>
        <c:auto val="1"/>
        <c:lblAlgn val="ctr"/>
        <c:lblOffset val="100"/>
        <c:noMultiLvlLbl val="0"/>
      </c:catAx>
      <c:valAx>
        <c:axId val="179125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12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74593996062992"/>
          <c:y val="0.94664278133349034"/>
          <c:w val="0.37933951296681517"/>
          <c:h val="5.33571230273218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8835D-FE34-4E5C-BEC5-573E9B569D6A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42D1F-4A54-4AC4-B80A-9C3638C2E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8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38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02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6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동영상 이미지랑 소리 뭐라하지 파장 그거 이미지 넣기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07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khaiii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형태소 분석 텍스트 데이터 전처리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fasttext : fasttext </a:t>
            </a:r>
            <a:r>
              <a:rPr lang="ko-KR" altLang="en-US"/>
              <a:t>모델을 이용해 각 형태소와 욕설 사이의 </a:t>
            </a:r>
            <a:r>
              <a:rPr lang="en-US" altLang="ko-KR"/>
              <a:t>cosine similarity</a:t>
            </a:r>
            <a:r>
              <a:rPr lang="ko-KR" altLang="en-US"/>
              <a:t>를 계산</a:t>
            </a:r>
            <a:r>
              <a:rPr lang="en-US" altLang="ko-KR"/>
              <a:t>. </a:t>
            </a:r>
            <a:r>
              <a:rPr lang="ko-KR" altLang="en-US"/>
              <a:t>욕설 필터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9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9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2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테스트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7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2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0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추가</a:t>
            </a:r>
            <a:r>
              <a:rPr lang="en-US" altLang="ko-KR"/>
              <a:t>. </a:t>
            </a:r>
            <a:r>
              <a:rPr lang="ko-KR" altLang="en-US"/>
              <a:t>미성년자에 대한 규정내용</a:t>
            </a:r>
            <a:r>
              <a:rPr lang="en-US" altLang="ko-KR"/>
              <a:t>. </a:t>
            </a:r>
            <a:r>
              <a:rPr lang="ko-KR" altLang="en-US"/>
              <a:t>구체적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7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음성 필터링에 맞는 거 추가해주기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0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ㅠㅠ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9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ㅠㅠ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2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3.png"/><Relationship Id="rId21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svg"/><Relationship Id="rId20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3.png"/><Relationship Id="rId21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svg"/><Relationship Id="rId20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4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10.wdp"/><Relationship Id="rId5" Type="http://schemas.openxmlformats.org/officeDocument/2006/relationships/image" Target="../media/image2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Relationship Id="rId14" Type="http://schemas.microsoft.com/office/2007/relationships/hdphoto" Target="../media/hdphoto9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microsoft.com/office/2007/relationships/hdphoto" Target="../media/hdphoto9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microsoft.com/office/2007/relationships/hdphoto" Target="../media/hdphoto9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4.png"/><Relationship Id="rId5" Type="http://schemas.openxmlformats.org/officeDocument/2006/relationships/image" Target="../media/image38.png"/><Relationship Id="rId10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microsoft.com/office/2007/relationships/hdphoto" Target="../media/hdphoto10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2.png"/><Relationship Id="rId9" Type="http://schemas.microsoft.com/office/2007/relationships/hdphoto" Target="../media/hdphoto9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microsoft.com/office/2007/relationships/hdphoto" Target="../media/hdphoto1.wdp"/><Relationship Id="rId9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microsoft.com/office/2007/relationships/hdphoto" Target="../media/hdphoto1.wdp"/><Relationship Id="rId7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microsoft.com/office/2007/relationships/hdphoto" Target="../media/hdphoto9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17" Type="http://schemas.microsoft.com/office/2007/relationships/hdphoto" Target="../media/hdphoto1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6CC0274-8214-4097-A344-4BB8396243CC}"/>
              </a:ext>
            </a:extLst>
          </p:cNvPr>
          <p:cNvSpPr txBox="1"/>
          <p:nvPr/>
        </p:nvSpPr>
        <p:spPr>
          <a:xfrm>
            <a:off x="4799086" y="4781336"/>
            <a:ext cx="259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rgbClr val="24292E"/>
                </a:solidFill>
              </a:rPr>
              <a:t>YouHi</a:t>
            </a:r>
            <a:endParaRPr lang="ko-KR" altLang="en-US" sz="4800" b="1">
              <a:solidFill>
                <a:srgbClr val="24292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A9F9B34-6D9E-471E-AE47-C4F56F4B446B}"/>
              </a:ext>
            </a:extLst>
          </p:cNvPr>
          <p:cNvGrpSpPr/>
          <p:nvPr/>
        </p:nvGrpSpPr>
        <p:grpSpPr>
          <a:xfrm rot="5400000">
            <a:off x="4696971" y="1007563"/>
            <a:ext cx="2798045" cy="3905121"/>
            <a:chOff x="5024303" y="942780"/>
            <a:chExt cx="2143393" cy="3062907"/>
          </a:xfrm>
        </p:grpSpPr>
        <p:pic>
          <p:nvPicPr>
            <p:cNvPr id="12" name="그림 11" descr="시계, 표지판이(가) 표시된 사진&#10;&#10;자동 생성된 설명">
              <a:extLst>
                <a:ext uri="{FF2B5EF4-FFF2-40B4-BE49-F238E27FC236}">
                  <a16:creationId xmlns:a16="http://schemas.microsoft.com/office/drawing/2014/main" id="{11A7733C-27F8-485E-8ED9-F493219B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64546" y="1402537"/>
              <a:ext cx="3062907" cy="2143393"/>
            </a:xfrm>
            <a:prstGeom prst="rect">
              <a:avLst/>
            </a:prstGeom>
          </p:spPr>
        </p:pic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573EABEF-1A69-4885-9705-6071660DC83C}"/>
                </a:ext>
              </a:extLst>
            </p:cNvPr>
            <p:cNvSpPr/>
            <p:nvPr/>
          </p:nvSpPr>
          <p:spPr>
            <a:xfrm>
              <a:off x="5614474" y="1961831"/>
              <a:ext cx="963038" cy="857054"/>
            </a:xfrm>
            <a:prstGeom prst="triangle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5F93EA-DF83-4211-9C03-3009CA7A2554}"/>
              </a:ext>
            </a:extLst>
          </p:cNvPr>
          <p:cNvSpPr/>
          <p:nvPr/>
        </p:nvSpPr>
        <p:spPr>
          <a:xfrm>
            <a:off x="0" y="2419"/>
            <a:ext cx="12192000" cy="863339"/>
          </a:xfrm>
          <a:prstGeom prst="rect">
            <a:avLst/>
          </a:prstGeom>
          <a:solidFill>
            <a:srgbClr val="24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E6E2D5-A982-48A9-AAB7-61A22B60F9E1}"/>
              </a:ext>
            </a:extLst>
          </p:cNvPr>
          <p:cNvSpPr txBox="1"/>
          <p:nvPr/>
        </p:nvSpPr>
        <p:spPr>
          <a:xfrm>
            <a:off x="1358624" y="6431146"/>
            <a:ext cx="947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이태훈           이주형           김성수           김민재           이인평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542C5F-7F69-47FB-A34D-162045F31E35}"/>
              </a:ext>
            </a:extLst>
          </p:cNvPr>
          <p:cNvCxnSpPr>
            <a:cxnSpLocks/>
          </p:cNvCxnSpPr>
          <p:nvPr/>
        </p:nvCxnSpPr>
        <p:spPr>
          <a:xfrm>
            <a:off x="4062919" y="6324141"/>
            <a:ext cx="406616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530395" y="2096914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0396" y="4439552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유해하거나 위험한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3010592" y="2096914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10593" y="4439552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과도한 노출 혹은 성적인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sp>
        <p:nvSpPr>
          <p:cNvPr id="18" name="사각형: 둥근 모서리 17"/>
          <p:cNvSpPr/>
          <p:nvPr/>
        </p:nvSpPr>
        <p:spPr>
          <a:xfrm>
            <a:off x="5490789" y="2096914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90790" y="4439552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폭력적이거나 노골적인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530396" y="5736429"/>
            <a:ext cx="10602920" cy="510209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sz="1500" b="1" spc="-100" dirty="0">
                <a:solidFill>
                  <a:srgbClr val="586069"/>
                </a:solidFill>
                <a:latin typeface="맑은 고딕" panose="020B0503020000020004" pitchFamily="50" charset="-127"/>
              </a:rPr>
              <a:t>YOUTUBE </a:t>
            </a:r>
            <a:r>
              <a:rPr lang="en-US" altLang="ko-KR" sz="1500" b="1" spc="-100">
                <a:solidFill>
                  <a:srgbClr val="586069"/>
                </a:solidFill>
                <a:latin typeface="맑은 고딕" panose="020B0503020000020004" pitchFamily="50" charset="-127"/>
              </a:rPr>
              <a:t>community guidelines</a:t>
            </a:r>
            <a:endParaRPr lang="en-US" altLang="ko-KR" sz="1500" b="1" spc="-100" dirty="0">
              <a:solidFill>
                <a:srgbClr val="586069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3AB784BC-0C34-404B-BAAF-A6FFB9D7F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510" y="2332327"/>
            <a:ext cx="1787198" cy="1789213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A9047313-E59D-4823-BB94-39DCC412D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5997" y="2360939"/>
            <a:ext cx="1758618" cy="1760601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3ED0D080-9A35-4550-A6D6-B127EC8AC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24031" y="2375757"/>
            <a:ext cx="1782943" cy="1784953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F8C09526-0978-4EE7-A0CF-EEB84384E9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59589" y="1904720"/>
            <a:ext cx="1073727" cy="1073727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797DD5B0-D234-4E2E-91C2-E3E76C0AA5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7082" y="3077065"/>
            <a:ext cx="1073727" cy="1073727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10CB4C55-1104-4641-BBD8-820DAF3B2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59589" y="3097649"/>
            <a:ext cx="1073727" cy="1073727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81F75FF-34CC-40D1-B367-3B0A6A716B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07082" y="4243220"/>
            <a:ext cx="1073727" cy="1073727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97CB81E8-3C50-420F-8D34-403D323291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059588" y="4243220"/>
            <a:ext cx="1073727" cy="10737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AD3965-151D-42B1-84CA-371FC263D3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30126" y1="52893" x2="43515" y2="51240"/>
                        <a14:foregroundMark x1="38494" y1="39669" x2="44770" y2="56612"/>
                        <a14:foregroundMark x1="50209" y1="34711" x2="48954" y2="51653"/>
                        <a14:foregroundMark x1="52301" y1="35950" x2="44351" y2="49587"/>
                        <a14:foregroundMark x1="61506" y1="39669" x2="66527" y2="52893"/>
                        <a14:foregroundMark x1="71130" y1="49587" x2="74895" y2="56612"/>
                        <a14:foregroundMark x1="78243" y1="51240" x2="78243" y2="59504"/>
                        <a14:foregroundMark x1="83682" y1="54545" x2="82427" y2="64050"/>
                        <a14:foregroundMark x1="82008" y1="52479" x2="79079" y2="59917"/>
                        <a14:foregroundMark x1="83264" y1="53719" x2="76569" y2="61570"/>
                        <a14:foregroundMark x1="78243" y1="47107" x2="76151" y2="58678"/>
                        <a14:foregroundMark x1="80335" y1="47521" x2="71967" y2="66942"/>
                        <a14:foregroundMark x1="74895" y1="65289" x2="64435" y2="76860"/>
                        <a14:foregroundMark x1="74059" y1="64463" x2="44770" y2="82231"/>
                        <a14:foregroundMark x1="44770" y1="82231" x2="44351" y2="80992"/>
                        <a14:foregroundMark x1="61506" y1="60331" x2="43515" y2="70248"/>
                        <a14:foregroundMark x1="68201" y1="68182" x2="37238" y2="62397"/>
                        <a14:foregroundMark x1="26360" y1="38017" x2="32636" y2="27273"/>
                        <a14:foregroundMark x1="45607" y1="22727" x2="56067" y2="22314"/>
                        <a14:foregroundMark x1="62343" y1="22314" x2="74895" y2="30992"/>
                        <a14:foregroundMark x1="75314" y1="42562" x2="74895" y2="53719"/>
                        <a14:foregroundMark x1="74059" y1="57438" x2="61506" y2="65702"/>
                        <a14:foregroundMark x1="60669" y1="69421" x2="52301" y2="69421"/>
                        <a14:foregroundMark x1="77406" y1="46694" x2="80335" y2="59917"/>
                        <a14:foregroundMark x1="82008" y1="54545" x2="83682" y2="62810"/>
                        <a14:foregroundMark x1="84100" y1="59504" x2="80335" y2="64463"/>
                        <a14:foregroundMark x1="80335" y1="56612" x2="70293" y2="63223"/>
                        <a14:foregroundMark x1="57741" y1="58264" x2="26360" y2="60331"/>
                        <a14:foregroundMark x1="30126" y1="45455" x2="30544" y2="55372"/>
                        <a14:foregroundMark x1="38912" y1="44628" x2="30544" y2="51240"/>
                        <a14:foregroundMark x1="36402" y1="47107" x2="34728" y2="53719"/>
                        <a14:foregroundMark x1="38912" y1="42562" x2="27197" y2="50413"/>
                        <a14:foregroundMark x1="37657" y1="42975" x2="50209" y2="44215"/>
                        <a14:foregroundMark x1="54812" y1="41322" x2="57322" y2="47107"/>
                        <a14:foregroundMark x1="51883" y1="44215" x2="60669" y2="50000"/>
                        <a14:foregroundMark x1="74895" y1="43802" x2="58996" y2="47521"/>
                        <a14:foregroundMark x1="68201" y1="38430" x2="57322" y2="56612"/>
                        <a14:foregroundMark x1="67782" y1="41322" x2="53556" y2="50000"/>
                        <a14:foregroundMark x1="44351" y1="33058" x2="35565" y2="33884"/>
                        <a14:foregroundMark x1="54393" y1="28926" x2="60669" y2="28926"/>
                        <a14:foregroundMark x1="56485" y1="25207" x2="73640" y2="33884"/>
                        <a14:foregroundMark x1="63598" y1="25620" x2="72385" y2="33058"/>
                        <a14:foregroundMark x1="68201" y1="25620" x2="73640" y2="35537"/>
                        <a14:foregroundMark x1="71967" y1="35537" x2="67364" y2="60331"/>
                        <a14:foregroundMark x1="71130" y1="52893" x2="60669" y2="73967"/>
                        <a14:foregroundMark x1="70293" y1="67355" x2="58996" y2="81405"/>
                        <a14:foregroundMark x1="66109" y1="74380" x2="58996" y2="80992"/>
                        <a14:foregroundMark x1="87866" y1="47521" x2="81172" y2="61157"/>
                        <a14:foregroundMark x1="80335" y1="52479" x2="78243" y2="69421"/>
                        <a14:foregroundMark x1="87029" y1="57438" x2="79498" y2="69421"/>
                        <a14:foregroundMark x1="79498" y1="52479" x2="63598" y2="74380"/>
                        <a14:foregroundMark x1="74059" y1="51653" x2="66109" y2="72314"/>
                        <a14:foregroundMark x1="79079" y1="52479" x2="82427" y2="62810"/>
                        <a14:foregroundMark x1="86611" y1="45868" x2="79079" y2="77273"/>
                        <a14:foregroundMark x1="89121" y1="44628" x2="88285" y2="46694"/>
                        <a14:foregroundMark x1="63598" y1="32645" x2="25941" y2="35124"/>
                        <a14:foregroundMark x1="25941" y1="35124" x2="23431" y2="36777"/>
                        <a14:foregroundMark x1="43515" y1="30992" x2="27615" y2="47521"/>
                        <a14:foregroundMark x1="70711" y1="31405" x2="38912" y2="47107"/>
                        <a14:foregroundMark x1="38912" y1="47107" x2="37657" y2="47107"/>
                        <a14:foregroundMark x1="57322" y1="38430" x2="43096" y2="50413"/>
                        <a14:foregroundMark x1="60669" y1="42975" x2="41423" y2="50413"/>
                        <a14:foregroundMark x1="74895" y1="38843" x2="54812" y2="48760"/>
                        <a14:foregroundMark x1="77824" y1="43802" x2="37238" y2="57851"/>
                        <a14:foregroundMark x1="37238" y1="57851" x2="20502" y2="58678"/>
                        <a14:foregroundMark x1="34310" y1="51240" x2="31381" y2="57025"/>
                        <a14:foregroundMark x1="25523" y1="58264" x2="25523" y2="61570"/>
                        <a14:foregroundMark x1="23431" y1="64463" x2="25523" y2="71488"/>
                        <a14:foregroundMark x1="29707" y1="65702" x2="50628" y2="80992"/>
                        <a14:foregroundMark x1="42259" y1="85950" x2="59060" y2="86532"/>
                        <a14:foregroundMark x1="58256" y1="85531" x2="57322" y2="85950"/>
                        <a14:foregroundMark x1="71130" y1="79752" x2="67896" y2="81204"/>
                        <a14:foregroundMark x1="77406" y1="75207" x2="66590" y2="79577"/>
                        <a14:foregroundMark x1="71967" y1="76860" x2="57741" y2="82645"/>
                        <a14:foregroundMark x1="71967" y1="71074" x2="39331" y2="78099"/>
                        <a14:foregroundMark x1="39331" y1="78099" x2="38912" y2="78099"/>
                        <a14:foregroundMark x1="23431" y1="58264" x2="28452" y2="70248"/>
                        <a14:foregroundMark x1="18410" y1="59504" x2="22594" y2="64050"/>
                        <a14:foregroundMark x1="20502" y1="54545" x2="20502" y2="65702"/>
                        <a14:foregroundMark x1="41423" y1="25620" x2="53138" y2="22314"/>
                        <a14:foregroundMark x1="48954" y1="18182" x2="58159" y2="19835"/>
                        <a14:foregroundMark x1="52301" y1="19835" x2="67364" y2="23967"/>
                        <a14:foregroundMark x1="66527" y1="23140" x2="75314" y2="30992"/>
                        <a14:foregroundMark x1="70293" y1="24380" x2="77406" y2="32645"/>
                        <a14:foregroundMark x1="73640" y1="81405" x2="57322" y2="85950"/>
                        <a14:foregroundMark x1="71967" y1="81818" x2="66109" y2="830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7561" y="1765542"/>
            <a:ext cx="1296450" cy="131272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75923C-D2E6-4994-9816-C1FF16E8B79D}"/>
              </a:ext>
            </a:extLst>
          </p:cNvPr>
          <p:cNvSpPr/>
          <p:nvPr/>
        </p:nvSpPr>
        <p:spPr>
          <a:xfrm>
            <a:off x="530395" y="1230721"/>
            <a:ext cx="5699583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rgbClr val="586069"/>
                </a:solidFill>
                <a:latin typeface="맑은 고딕" panose="020B0503020000020004" pitchFamily="50" charset="-127"/>
              </a:rPr>
              <a:t>YOUTUBE community guidelines</a:t>
            </a:r>
          </a:p>
          <a:p>
            <a:pPr>
              <a:lnSpc>
                <a:spcPct val="150000"/>
              </a:lnSpc>
            </a:pP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665327-BEA6-420A-BA9C-488CA609B2CE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338220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D1C9AF-EE4C-42DE-9F5C-EF4633CB198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C58D90-EA94-4868-89C5-7CDCDA5D7DA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5EC61C-4F9A-40B0-90B6-D7EB232CE31E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목표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3A25763-976D-4231-8074-53A3F3E4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629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811748" y="2719500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1749" y="5062138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유해하거나 위험한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3291945" y="2719500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91946" y="5062138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과도한 노출 혹은 성적인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sp>
        <p:nvSpPr>
          <p:cNvPr id="18" name="사각형: 둥근 모서리 17"/>
          <p:cNvSpPr/>
          <p:nvPr/>
        </p:nvSpPr>
        <p:spPr>
          <a:xfrm>
            <a:off x="5772142" y="2719500"/>
            <a:ext cx="2249428" cy="313871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rgbClr val="586069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72143" y="5062138"/>
            <a:ext cx="224942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pc="-100" dirty="0">
                <a:solidFill>
                  <a:srgbClr val="586069"/>
                </a:solidFill>
              </a:rPr>
              <a:t>폭력적이거나 노골적인 컨텐츠</a:t>
            </a:r>
            <a:endParaRPr lang="en-US" altLang="ko-KR" sz="1050" spc="-100" dirty="0">
              <a:solidFill>
                <a:srgbClr val="586069"/>
              </a:solidFill>
            </a:endParaRPr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3AB784BC-0C34-404B-BAAF-A6FFB9D7F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863" y="2954913"/>
            <a:ext cx="1787198" cy="1789213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A9047313-E59D-4823-BB94-39DCC412D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7350" y="2983525"/>
            <a:ext cx="1758618" cy="1760601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3ED0D080-9A35-4550-A6D6-B127EC8AC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05384" y="2998343"/>
            <a:ext cx="1782943" cy="1784953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F8C09526-0978-4EE7-A0CF-EEB84384E9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40942" y="2527306"/>
            <a:ext cx="1073727" cy="1073727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797DD5B0-D234-4E2E-91C2-E3E76C0AA5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88435" y="3699651"/>
            <a:ext cx="1073727" cy="1073727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10CB4C55-1104-4641-BBD8-820DAF3B2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40942" y="3720235"/>
            <a:ext cx="1073727" cy="1073727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81F75FF-34CC-40D1-B367-3B0A6A716B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88435" y="4865806"/>
            <a:ext cx="1073727" cy="1073727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97CB81E8-3C50-420F-8D34-403D323291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40941" y="4865806"/>
            <a:ext cx="1073727" cy="10737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AD3965-151D-42B1-84CA-371FC263D3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30126" y1="52893" x2="43515" y2="51240"/>
                        <a14:foregroundMark x1="38494" y1="39669" x2="44770" y2="56612"/>
                        <a14:foregroundMark x1="50209" y1="34711" x2="48954" y2="51653"/>
                        <a14:foregroundMark x1="52301" y1="35950" x2="44351" y2="49587"/>
                        <a14:foregroundMark x1="61506" y1="39669" x2="66527" y2="52893"/>
                        <a14:foregroundMark x1="71130" y1="49587" x2="74895" y2="56612"/>
                        <a14:foregroundMark x1="78243" y1="51240" x2="78243" y2="59504"/>
                        <a14:foregroundMark x1="83682" y1="54545" x2="82427" y2="64050"/>
                        <a14:foregroundMark x1="82008" y1="52479" x2="79079" y2="59917"/>
                        <a14:foregroundMark x1="83264" y1="53719" x2="76569" y2="61570"/>
                        <a14:foregroundMark x1="78243" y1="47107" x2="76151" y2="58678"/>
                        <a14:foregroundMark x1="80335" y1="47521" x2="71967" y2="66942"/>
                        <a14:foregroundMark x1="74895" y1="65289" x2="64435" y2="76860"/>
                        <a14:foregroundMark x1="74059" y1="64463" x2="44770" y2="82231"/>
                        <a14:foregroundMark x1="44770" y1="82231" x2="44351" y2="80992"/>
                        <a14:foregroundMark x1="61506" y1="60331" x2="43515" y2="70248"/>
                        <a14:foregroundMark x1="68201" y1="68182" x2="37238" y2="62397"/>
                        <a14:foregroundMark x1="26360" y1="38017" x2="32636" y2="27273"/>
                        <a14:foregroundMark x1="45607" y1="22727" x2="56067" y2="22314"/>
                        <a14:foregroundMark x1="62343" y1="22314" x2="74895" y2="30992"/>
                        <a14:foregroundMark x1="75314" y1="42562" x2="74895" y2="53719"/>
                        <a14:foregroundMark x1="74059" y1="57438" x2="61506" y2="65702"/>
                        <a14:foregroundMark x1="60669" y1="69421" x2="52301" y2="69421"/>
                        <a14:foregroundMark x1="77406" y1="46694" x2="80335" y2="59917"/>
                        <a14:foregroundMark x1="82008" y1="54545" x2="83682" y2="62810"/>
                        <a14:foregroundMark x1="84100" y1="59504" x2="80335" y2="64463"/>
                        <a14:foregroundMark x1="80335" y1="56612" x2="70293" y2="63223"/>
                        <a14:foregroundMark x1="57741" y1="58264" x2="26360" y2="60331"/>
                        <a14:foregroundMark x1="30126" y1="45455" x2="30544" y2="55372"/>
                        <a14:foregroundMark x1="38912" y1="44628" x2="30544" y2="51240"/>
                        <a14:foregroundMark x1="36402" y1="47107" x2="34728" y2="53719"/>
                        <a14:foregroundMark x1="38912" y1="42562" x2="27197" y2="50413"/>
                        <a14:foregroundMark x1="37657" y1="42975" x2="50209" y2="44215"/>
                        <a14:foregroundMark x1="54812" y1="41322" x2="57322" y2="47107"/>
                        <a14:foregroundMark x1="51883" y1="44215" x2="60669" y2="50000"/>
                        <a14:foregroundMark x1="74895" y1="43802" x2="58996" y2="47521"/>
                        <a14:foregroundMark x1="68201" y1="38430" x2="57322" y2="56612"/>
                        <a14:foregroundMark x1="67782" y1="41322" x2="53556" y2="50000"/>
                        <a14:foregroundMark x1="44351" y1="33058" x2="35565" y2="33884"/>
                        <a14:foregroundMark x1="54393" y1="28926" x2="60669" y2="28926"/>
                        <a14:foregroundMark x1="56485" y1="25207" x2="73640" y2="33884"/>
                        <a14:foregroundMark x1="63598" y1="25620" x2="72385" y2="33058"/>
                        <a14:foregroundMark x1="68201" y1="25620" x2="73640" y2="35537"/>
                        <a14:foregroundMark x1="71967" y1="35537" x2="67364" y2="60331"/>
                        <a14:foregroundMark x1="71130" y1="52893" x2="60669" y2="73967"/>
                        <a14:foregroundMark x1="70293" y1="67355" x2="58996" y2="81405"/>
                        <a14:foregroundMark x1="66109" y1="74380" x2="58996" y2="80992"/>
                        <a14:foregroundMark x1="87866" y1="47521" x2="81172" y2="61157"/>
                        <a14:foregroundMark x1="80335" y1="52479" x2="78243" y2="69421"/>
                        <a14:foregroundMark x1="87029" y1="57438" x2="79498" y2="69421"/>
                        <a14:foregroundMark x1="79498" y1="52479" x2="63598" y2="74380"/>
                        <a14:foregroundMark x1="74059" y1="51653" x2="66109" y2="72314"/>
                        <a14:foregroundMark x1="79079" y1="52479" x2="82427" y2="62810"/>
                        <a14:foregroundMark x1="86611" y1="45868" x2="79079" y2="77273"/>
                        <a14:foregroundMark x1="89121" y1="44628" x2="88285" y2="46694"/>
                        <a14:foregroundMark x1="63598" y1="32645" x2="25941" y2="35124"/>
                        <a14:foregroundMark x1="25941" y1="35124" x2="23431" y2="36777"/>
                        <a14:foregroundMark x1="43515" y1="30992" x2="27615" y2="47521"/>
                        <a14:foregroundMark x1="70711" y1="31405" x2="38912" y2="47107"/>
                        <a14:foregroundMark x1="38912" y1="47107" x2="37657" y2="47107"/>
                        <a14:foregroundMark x1="57322" y1="38430" x2="43096" y2="50413"/>
                        <a14:foregroundMark x1="60669" y1="42975" x2="41423" y2="50413"/>
                        <a14:foregroundMark x1="74895" y1="38843" x2="54812" y2="48760"/>
                        <a14:foregroundMark x1="77824" y1="43802" x2="37238" y2="57851"/>
                        <a14:foregroundMark x1="37238" y1="57851" x2="20502" y2="58678"/>
                        <a14:foregroundMark x1="34310" y1="51240" x2="31381" y2="57025"/>
                        <a14:foregroundMark x1="25523" y1="58264" x2="25523" y2="61570"/>
                        <a14:foregroundMark x1="23431" y1="64463" x2="25523" y2="71488"/>
                        <a14:foregroundMark x1="29707" y1="65702" x2="50628" y2="80992"/>
                        <a14:foregroundMark x1="42259" y1="85950" x2="59060" y2="86532"/>
                        <a14:foregroundMark x1="58256" y1="85531" x2="57322" y2="85950"/>
                        <a14:foregroundMark x1="71130" y1="79752" x2="67896" y2="81204"/>
                        <a14:foregroundMark x1="77406" y1="75207" x2="66590" y2="79577"/>
                        <a14:foregroundMark x1="71967" y1="76860" x2="57741" y2="82645"/>
                        <a14:foregroundMark x1="71967" y1="71074" x2="39331" y2="78099"/>
                        <a14:foregroundMark x1="39331" y1="78099" x2="38912" y2="78099"/>
                        <a14:foregroundMark x1="23431" y1="58264" x2="28452" y2="70248"/>
                        <a14:foregroundMark x1="18410" y1="59504" x2="22594" y2="64050"/>
                        <a14:foregroundMark x1="20502" y1="54545" x2="20502" y2="65702"/>
                        <a14:foregroundMark x1="41423" y1="25620" x2="53138" y2="22314"/>
                        <a14:foregroundMark x1="48954" y1="18182" x2="58159" y2="19835"/>
                        <a14:foregroundMark x1="52301" y1="19835" x2="67364" y2="23967"/>
                        <a14:foregroundMark x1="66527" y1="23140" x2="75314" y2="30992"/>
                        <a14:foregroundMark x1="70293" y1="24380" x2="77406" y2="32645"/>
                        <a14:foregroundMark x1="73640" y1="81405" x2="57322" y2="85950"/>
                        <a14:foregroundMark x1="71967" y1="81818" x2="66109" y2="830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914" y="2388128"/>
            <a:ext cx="1296450" cy="131272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75923C-D2E6-4994-9816-C1FF16E8B79D}"/>
              </a:ext>
            </a:extLst>
          </p:cNvPr>
          <p:cNvSpPr/>
          <p:nvPr/>
        </p:nvSpPr>
        <p:spPr>
          <a:xfrm>
            <a:off x="530395" y="1230721"/>
            <a:ext cx="5699583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rgbClr val="586069"/>
                </a:solidFill>
                <a:latin typeface="맑은 고딕" panose="020B0503020000020004" pitchFamily="50" charset="-127"/>
              </a:rPr>
              <a:t>YOUTUBE community guidelines</a:t>
            </a:r>
          </a:p>
          <a:p>
            <a:pPr>
              <a:lnSpc>
                <a:spcPct val="150000"/>
              </a:lnSpc>
            </a:pP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665327-BEA6-420A-BA9C-488CA609B2CE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338220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D1C9AF-EE4C-42DE-9F5C-EF4633CB198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C58D90-EA94-4868-89C5-7CDCDA5D7DA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5EC61C-4F9A-40B0-90B6-D7EB232CE31E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목표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3A25763-976D-4231-8074-53A3F3E4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484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704310" y="1497467"/>
            <a:ext cx="4641610" cy="1423943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영상 필터링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0" lvl="1" algn="ctr">
              <a:lnSpc>
                <a:spcPct val="150000"/>
              </a:lnSpc>
            </a:pPr>
            <a:endParaRPr lang="en-US" altLang="ko-KR" sz="200" b="1" dirty="0">
              <a:solidFill>
                <a:schemeClr val="bg1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Python</a:t>
            </a:r>
            <a:r>
              <a:rPr lang="ko-KR" altLang="en-US" sz="1200" b="1">
                <a:solidFill>
                  <a:schemeClr val="bg1"/>
                </a:solidFill>
              </a:rPr>
              <a:t>기반 </a:t>
            </a:r>
            <a:r>
              <a:rPr lang="en-US" altLang="ko-KR" sz="1200" b="1">
                <a:solidFill>
                  <a:schemeClr val="bg1"/>
                </a:solidFill>
              </a:rPr>
              <a:t>resCRNN 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6359824" y="1497467"/>
            <a:ext cx="5127866" cy="142394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endParaRPr lang="en-US" altLang="ko-KR" sz="200" b="1" dirty="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ko-KR" altLang="en-US" sz="1200" b="1">
                <a:solidFill>
                  <a:srgbClr val="586069"/>
                </a:solidFill>
              </a:rPr>
              <a:t>업로드 영상을 </a:t>
            </a:r>
            <a:r>
              <a:rPr lang="en-US" altLang="ko-KR" sz="1200" b="1" dirty="0">
                <a:solidFill>
                  <a:srgbClr val="586069"/>
                </a:solidFill>
              </a:rPr>
              <a:t>10</a:t>
            </a:r>
            <a:r>
              <a:rPr lang="ko-KR" altLang="en-US" sz="1200" b="1" dirty="0">
                <a:solidFill>
                  <a:srgbClr val="586069"/>
                </a:solidFill>
              </a:rPr>
              <a:t>분 단위로 나눈 후</a:t>
            </a:r>
            <a:r>
              <a:rPr lang="en-US" altLang="ko-KR" sz="1200" b="1" dirty="0">
                <a:solidFill>
                  <a:srgbClr val="586069"/>
                </a:solidFill>
              </a:rPr>
              <a:t> </a:t>
            </a:r>
            <a:r>
              <a:rPr lang="ko-KR" altLang="en-US" sz="1200" b="1">
                <a:solidFill>
                  <a:srgbClr val="586069"/>
                </a:solidFill>
              </a:rPr>
              <a:t>무작위 샘플링</a:t>
            </a:r>
            <a:r>
              <a:rPr lang="en-US" altLang="ko-KR" sz="1200" b="1">
                <a:solidFill>
                  <a:srgbClr val="586069"/>
                </a:solidFill>
              </a:rPr>
              <a:t>.</a:t>
            </a:r>
          </a:p>
          <a:p>
            <a:pPr marL="177800" lvl="1">
              <a:lnSpc>
                <a:spcPct val="150000"/>
              </a:lnSpc>
            </a:pPr>
            <a:endParaRPr lang="en-US" altLang="ko-KR" sz="1200" b="1" dirty="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ko-KR" altLang="en-US" sz="1200" b="1">
                <a:solidFill>
                  <a:srgbClr val="586069"/>
                </a:solidFill>
              </a:rPr>
              <a:t>샘플링 </a:t>
            </a:r>
            <a:r>
              <a:rPr lang="ko-KR" altLang="en-US" sz="1200" b="1" dirty="0">
                <a:solidFill>
                  <a:srgbClr val="586069"/>
                </a:solidFill>
              </a:rPr>
              <a:t>내용 중 유해하다는 영상이 인식되면 그 </a:t>
            </a:r>
            <a:r>
              <a:rPr lang="ko-KR" altLang="en-US" sz="1200" b="1">
                <a:solidFill>
                  <a:srgbClr val="586069"/>
                </a:solidFill>
              </a:rPr>
              <a:t>위치를 기록</a:t>
            </a:r>
            <a:r>
              <a:rPr lang="en-US" altLang="ko-KR" sz="1200" b="1">
                <a:solidFill>
                  <a:srgbClr val="586069"/>
                </a:solidFill>
              </a:rPr>
              <a:t>.</a:t>
            </a:r>
            <a:endParaRPr lang="en-US" altLang="ko-KR" sz="1200" b="1" dirty="0">
              <a:solidFill>
                <a:srgbClr val="586069"/>
              </a:solidFill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6359824" y="3167044"/>
            <a:ext cx="5127866" cy="142394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endParaRPr lang="en-US" altLang="ko-KR" sz="20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endParaRPr lang="en-US" altLang="ko-KR" sz="120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ko-KR" altLang="en-US" sz="1200" b="1">
                <a:solidFill>
                  <a:srgbClr val="586069"/>
                </a:solidFill>
              </a:rPr>
              <a:t>영상에서 음성을 추출</a:t>
            </a:r>
            <a:r>
              <a:rPr lang="en-US" altLang="ko-KR" sz="1200" b="1">
                <a:solidFill>
                  <a:srgbClr val="586069"/>
                </a:solidFill>
              </a:rPr>
              <a:t>,</a:t>
            </a:r>
            <a:r>
              <a:rPr lang="ko-KR" altLang="en-US" sz="1200" b="1">
                <a:solidFill>
                  <a:srgbClr val="586069"/>
                </a:solidFill>
              </a:rPr>
              <a:t> </a:t>
            </a:r>
            <a:r>
              <a:rPr lang="en-US" altLang="ko-KR" sz="1200" b="1" dirty="0">
                <a:solidFill>
                  <a:srgbClr val="586069"/>
                </a:solidFill>
              </a:rPr>
              <a:t>STT(Speech To Text)</a:t>
            </a:r>
            <a:r>
              <a:rPr lang="ko-KR" altLang="en-US" sz="1200" b="1" dirty="0">
                <a:solidFill>
                  <a:srgbClr val="586069"/>
                </a:solidFill>
              </a:rPr>
              <a:t>를 통해 </a:t>
            </a:r>
            <a:r>
              <a:rPr lang="ko-KR" altLang="en-US" sz="1200" b="1">
                <a:solidFill>
                  <a:srgbClr val="586069"/>
                </a:solidFill>
              </a:rPr>
              <a:t>텍스트 변환</a:t>
            </a:r>
            <a:r>
              <a:rPr lang="en-US" altLang="ko-KR" sz="1200" b="1">
                <a:solidFill>
                  <a:srgbClr val="586069"/>
                </a:solidFill>
              </a:rPr>
              <a:t>.</a:t>
            </a:r>
            <a:endParaRPr lang="en-US" altLang="ko-KR" sz="1200" b="1" dirty="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endParaRPr lang="en-US" altLang="ko-KR" sz="1200" b="1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ko-KR" altLang="en-US" sz="1200" b="1">
                <a:solidFill>
                  <a:srgbClr val="586069"/>
                </a:solidFill>
              </a:rPr>
              <a:t>변환된 텍스트 전처리 후 </a:t>
            </a:r>
            <a:r>
              <a:rPr lang="en-US" altLang="ko-KR" sz="1200" b="1">
                <a:solidFill>
                  <a:srgbClr val="586069"/>
                </a:solidFill>
              </a:rPr>
              <a:t>FastText</a:t>
            </a:r>
            <a:r>
              <a:rPr lang="ko-KR" altLang="en-US" sz="1200" b="1">
                <a:solidFill>
                  <a:srgbClr val="586069"/>
                </a:solidFill>
              </a:rPr>
              <a:t>를 통해 텍스트 안에 비속어 존재 유무 판단</a:t>
            </a:r>
            <a:r>
              <a:rPr lang="en-US" altLang="ko-KR" sz="1200" b="1">
                <a:solidFill>
                  <a:srgbClr val="586069"/>
                </a:solidFill>
              </a:rPr>
              <a:t>, </a:t>
            </a:r>
            <a:r>
              <a:rPr lang="ko-KR" altLang="en-US" sz="1200" b="1">
                <a:solidFill>
                  <a:srgbClr val="586069"/>
                </a:solidFill>
              </a:rPr>
              <a:t>비속어 발견 시 그 위치를 기록</a:t>
            </a:r>
            <a:r>
              <a:rPr lang="en-US" altLang="ko-KR" sz="1200" b="1">
                <a:solidFill>
                  <a:srgbClr val="586069"/>
                </a:solidFill>
              </a:rPr>
              <a:t>.</a:t>
            </a:r>
            <a:endParaRPr lang="en-US" altLang="ko-KR" sz="1200" b="1" dirty="0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endParaRPr lang="en-US" altLang="ko-KR" sz="1200" dirty="0">
              <a:solidFill>
                <a:srgbClr val="586069"/>
              </a:solidFill>
            </a:endParaRPr>
          </a:p>
        </p:txBody>
      </p:sp>
      <p:sp>
        <p:nvSpPr>
          <p:cNvPr id="33" name="사각형: 둥근 모서리 32"/>
          <p:cNvSpPr/>
          <p:nvPr/>
        </p:nvSpPr>
        <p:spPr>
          <a:xfrm>
            <a:off x="6359823" y="4836619"/>
            <a:ext cx="5127865" cy="1408314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en-US" altLang="ko-KR" sz="1200" b="1">
                <a:solidFill>
                  <a:srgbClr val="586069"/>
                </a:solidFill>
              </a:rPr>
              <a:t>react.js</a:t>
            </a:r>
            <a:r>
              <a:rPr lang="ko-KR" altLang="en-US" sz="1200" b="1">
                <a:solidFill>
                  <a:srgbClr val="586069"/>
                </a:solidFill>
              </a:rPr>
              <a:t>를 활용한 웹앱 개발</a:t>
            </a:r>
            <a:r>
              <a:rPr lang="en-US" altLang="ko-KR" sz="1200" b="1">
                <a:solidFill>
                  <a:srgbClr val="586069"/>
                </a:solidFill>
              </a:rPr>
              <a:t>.</a:t>
            </a:r>
          </a:p>
          <a:p>
            <a:pPr marL="177800" lvl="1">
              <a:lnSpc>
                <a:spcPct val="150000"/>
              </a:lnSpc>
            </a:pPr>
            <a:endParaRPr lang="en-US" altLang="ko-KR" sz="1200" b="1">
              <a:solidFill>
                <a:srgbClr val="586069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en-US" altLang="ko-KR" sz="1200" b="1">
                <a:solidFill>
                  <a:srgbClr val="424242"/>
                </a:solidFill>
              </a:rPr>
              <a:t>AWS</a:t>
            </a:r>
            <a:r>
              <a:rPr lang="ko-KR" altLang="en-US" sz="1200" b="1">
                <a:solidFill>
                  <a:srgbClr val="424242"/>
                </a:solidFill>
              </a:rPr>
              <a:t>와 연동하여</a:t>
            </a:r>
            <a:r>
              <a:rPr lang="en-US" altLang="ko-KR" sz="1200" b="1">
                <a:solidFill>
                  <a:srgbClr val="424242"/>
                </a:solidFill>
              </a:rPr>
              <a:t> </a:t>
            </a:r>
            <a:r>
              <a:rPr lang="ko-KR" altLang="en-US" sz="1200" b="1">
                <a:solidFill>
                  <a:srgbClr val="424242"/>
                </a:solidFill>
              </a:rPr>
              <a:t>업로드 동영상 필터</a:t>
            </a:r>
            <a:r>
              <a:rPr lang="en-US" altLang="ko-KR" sz="1200" b="1">
                <a:solidFill>
                  <a:srgbClr val="424242"/>
                </a:solidFill>
              </a:rPr>
              <a:t>.</a:t>
            </a:r>
            <a:r>
              <a:rPr lang="ko-KR" altLang="en-US" sz="1200" b="1">
                <a:solidFill>
                  <a:srgbClr val="424242"/>
                </a:solidFill>
              </a:rPr>
              <a:t> </a:t>
            </a:r>
            <a:endParaRPr lang="en-US" altLang="ko-KR" sz="1200" b="1">
              <a:solidFill>
                <a:srgbClr val="586069"/>
              </a:solidFill>
            </a:endParaRPr>
          </a:p>
        </p:txBody>
      </p:sp>
      <p:sp>
        <p:nvSpPr>
          <p:cNvPr id="34" name="사각형: 둥근 모서리 33"/>
          <p:cNvSpPr/>
          <p:nvPr/>
        </p:nvSpPr>
        <p:spPr>
          <a:xfrm>
            <a:off x="704310" y="3167043"/>
            <a:ext cx="4641610" cy="1423943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</a:rPr>
              <a:t>음성 </a:t>
            </a:r>
            <a:r>
              <a:rPr lang="ko-KR" altLang="en-US" sz="1600" b="1" dirty="0">
                <a:solidFill>
                  <a:schemeClr val="bg1"/>
                </a:solidFill>
              </a:rPr>
              <a:t>필터링</a:t>
            </a:r>
            <a:endParaRPr lang="en-US" altLang="ko-KR" sz="300" b="1" dirty="0">
              <a:solidFill>
                <a:schemeClr val="bg1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 STT API, FastText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/>
          <p:cNvSpPr/>
          <p:nvPr/>
        </p:nvSpPr>
        <p:spPr>
          <a:xfrm>
            <a:off x="704310" y="4836618"/>
            <a:ext cx="4641610" cy="1423943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600" b="1">
                <a:solidFill>
                  <a:schemeClr val="bg1"/>
                </a:solidFill>
              </a:rPr>
              <a:t>WEB</a:t>
            </a:r>
            <a:r>
              <a:rPr lang="en-US" altLang="ko-KR" sz="1400" b="1">
                <a:solidFill>
                  <a:schemeClr val="bg1"/>
                </a:solidFill>
              </a:rPr>
              <a:t> </a:t>
            </a:r>
            <a:endParaRPr lang="en-US" altLang="ko-KR" sz="200" b="1" dirty="0">
              <a:solidFill>
                <a:schemeClr val="bg1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AWS, react.js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FAECB17-D05C-4B34-8583-2D19955BDECD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297640A-FB6F-440D-A389-9F21DFDC4F9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5ACF15B-81D3-4D44-BBA9-7C30D6F2C097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E2A2A5BE-A6E2-47D0-AC8B-E0DA89D2C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17CE0B-5908-4948-A8B4-2DAED5BD6CFE}"/>
              </a:ext>
            </a:extLst>
          </p:cNvPr>
          <p:cNvCxnSpPr/>
          <p:nvPr/>
        </p:nvCxnSpPr>
        <p:spPr>
          <a:xfrm>
            <a:off x="5345920" y="2209439"/>
            <a:ext cx="10139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3D74873-D5E5-44C5-A80D-138213EA5ED8}"/>
              </a:ext>
            </a:extLst>
          </p:cNvPr>
          <p:cNvCxnSpPr/>
          <p:nvPr/>
        </p:nvCxnSpPr>
        <p:spPr>
          <a:xfrm>
            <a:off x="5345920" y="3879015"/>
            <a:ext cx="10139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E2C923-6E68-45DF-83B8-114617BF6C68}"/>
              </a:ext>
            </a:extLst>
          </p:cNvPr>
          <p:cNvCxnSpPr/>
          <p:nvPr/>
        </p:nvCxnSpPr>
        <p:spPr>
          <a:xfrm flipV="1">
            <a:off x="5345920" y="5540776"/>
            <a:ext cx="1013903" cy="7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236F63-4189-478F-9C9E-3BA3A22CAF98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5A6FCCD-7DAB-4EC5-876C-F7F4B33FEF66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DD34A29-EA23-4876-B607-51AF30F2FB06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224421F-DAAD-4C2D-B3C7-EE42982C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B94BDD7D-D28E-4162-9C55-A90B1C51AD0D}"/>
              </a:ext>
            </a:extLst>
          </p:cNvPr>
          <p:cNvSpPr/>
          <p:nvPr/>
        </p:nvSpPr>
        <p:spPr>
          <a:xfrm>
            <a:off x="1989549" y="1799045"/>
            <a:ext cx="1421845" cy="14218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3567DB-3969-43F0-9395-22E769B28FC7}"/>
              </a:ext>
            </a:extLst>
          </p:cNvPr>
          <p:cNvGrpSpPr/>
          <p:nvPr/>
        </p:nvGrpSpPr>
        <p:grpSpPr>
          <a:xfrm>
            <a:off x="1499011" y="2517159"/>
            <a:ext cx="2178962" cy="3094864"/>
            <a:chOff x="990774" y="3733276"/>
            <a:chExt cx="2187790" cy="2836223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990774" y="4523413"/>
              <a:ext cx="2187790" cy="2046086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24292E"/>
                  </a:solidFill>
                </a:rPr>
                <a:t>영상 필터링</a:t>
              </a:r>
              <a:endParaRPr lang="en-US" altLang="ko-KR" sz="1600" b="1" dirty="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endParaRPr lang="en-US" altLang="ko-KR" sz="200" b="1" dirty="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200" b="1">
                  <a:solidFill>
                    <a:srgbClr val="24292E"/>
                  </a:solidFill>
                </a:rPr>
                <a:t>Python</a:t>
              </a:r>
              <a:r>
                <a:rPr lang="ko-KR" altLang="en-US" sz="1200" b="1">
                  <a:solidFill>
                    <a:srgbClr val="24292E"/>
                  </a:solidFill>
                </a:rPr>
                <a:t>기반 </a:t>
              </a:r>
              <a:r>
                <a:rPr lang="en-US" altLang="ko-KR" sz="1200" b="1">
                  <a:solidFill>
                    <a:srgbClr val="24292E"/>
                  </a:solidFill>
                </a:rPr>
                <a:t>resCRNN </a:t>
              </a:r>
              <a:endParaRPr lang="en-US" altLang="ko-KR" sz="1200" b="1" dirty="0">
                <a:solidFill>
                  <a:srgbClr val="24292E"/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4761716-1D09-4327-81A5-06410F7B8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67" y="3733276"/>
              <a:ext cx="1231604" cy="111303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FA7419C-44E7-4760-9100-98F0A53F3D38}"/>
              </a:ext>
            </a:extLst>
          </p:cNvPr>
          <p:cNvGrpSpPr/>
          <p:nvPr/>
        </p:nvGrpSpPr>
        <p:grpSpPr>
          <a:xfrm>
            <a:off x="5017992" y="2472256"/>
            <a:ext cx="2178962" cy="3107806"/>
            <a:chOff x="5298678" y="741349"/>
            <a:chExt cx="2187790" cy="2848082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A739054-A0A8-42D3-817D-2CE37DACF74E}"/>
                </a:ext>
              </a:extLst>
            </p:cNvPr>
            <p:cNvSpPr/>
            <p:nvPr/>
          </p:nvSpPr>
          <p:spPr>
            <a:xfrm>
              <a:off x="5298678" y="1543345"/>
              <a:ext cx="2187790" cy="2046086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600" b="1">
                  <a:solidFill>
                    <a:srgbClr val="24292E"/>
                  </a:solidFill>
                </a:rPr>
                <a:t>음성 필터링</a:t>
              </a:r>
              <a:endParaRPr lang="en-US" altLang="ko-KR" sz="1600" b="1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endParaRPr lang="en-US" altLang="ko-KR" sz="300" b="1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200" b="1">
                  <a:solidFill>
                    <a:srgbClr val="24292E"/>
                  </a:solidFill>
                </a:rPr>
                <a:t> STT API, FastText</a:t>
              </a:r>
              <a:endParaRPr lang="en-US" altLang="ko-KR" sz="1200" b="1" dirty="0">
                <a:solidFill>
                  <a:srgbClr val="24292E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32906B-430C-4439-A3B6-5A3D16B4C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4214" y="741349"/>
              <a:ext cx="1176004" cy="1195333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09B52CF-0EE0-4733-A759-1B94880C9A7B}"/>
              </a:ext>
            </a:extLst>
          </p:cNvPr>
          <p:cNvGrpSpPr/>
          <p:nvPr/>
        </p:nvGrpSpPr>
        <p:grpSpPr>
          <a:xfrm>
            <a:off x="8536974" y="2517159"/>
            <a:ext cx="2178962" cy="3062902"/>
            <a:chOff x="8689131" y="3762567"/>
            <a:chExt cx="2187790" cy="280693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9671E020-1DF0-49AC-819B-639FEC37923C}"/>
                </a:ext>
              </a:extLst>
            </p:cNvPr>
            <p:cNvSpPr/>
            <p:nvPr/>
          </p:nvSpPr>
          <p:spPr>
            <a:xfrm>
              <a:off x="8689131" y="4523413"/>
              <a:ext cx="2187790" cy="2046086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endParaRPr lang="en-US" altLang="ko-KR" sz="1600" b="1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b="1">
                  <a:solidFill>
                    <a:srgbClr val="24292E"/>
                  </a:solidFill>
                </a:rPr>
                <a:t>WEB </a:t>
              </a:r>
              <a:r>
                <a:rPr lang="en-US" altLang="ko-KR" sz="1400" b="1">
                  <a:solidFill>
                    <a:srgbClr val="24292E"/>
                  </a:solidFill>
                </a:rPr>
                <a:t> </a:t>
              </a:r>
              <a:endParaRPr lang="en-US" altLang="ko-KR" sz="200" b="1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200" b="1">
                  <a:solidFill>
                    <a:srgbClr val="24292E"/>
                  </a:solidFill>
                </a:rPr>
                <a:t>react.js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200" b="1">
                  <a:solidFill>
                    <a:srgbClr val="24292E"/>
                  </a:solidFill>
                </a:rPr>
                <a:t> </a:t>
              </a:r>
              <a:endParaRPr lang="en-US" altLang="ko-KR" sz="1200" b="1" dirty="0">
                <a:solidFill>
                  <a:srgbClr val="24292E"/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16D18FE-E18A-46EC-97E8-72D74E9F2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6510" y="3762567"/>
              <a:ext cx="1113032" cy="1113032"/>
            </a:xfrm>
            <a:prstGeom prst="rect">
              <a:avLst/>
            </a:prstGeom>
          </p:spPr>
        </p:pic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8DEEF02-B393-4B8B-B9D7-59DD6DB3FE30}"/>
              </a:ext>
            </a:extLst>
          </p:cNvPr>
          <p:cNvSpPr/>
          <p:nvPr/>
        </p:nvSpPr>
        <p:spPr>
          <a:xfrm>
            <a:off x="953002" y="1541964"/>
            <a:ext cx="10437778" cy="48249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 descr="aws icon 이미지 검색결과">
            <a:extLst>
              <a:ext uri="{FF2B5EF4-FFF2-40B4-BE49-F238E27FC236}">
                <a16:creationId xmlns:a16="http://schemas.microsoft.com/office/drawing/2014/main" id="{7F67E8A9-3251-4B9D-AB2E-D40AC561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561" y="943691"/>
            <a:ext cx="1734457" cy="10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8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5C2F3F20-742D-4D79-9218-F5746494A7AB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A8DDE34-ED5F-497A-A702-653937E6F57E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410198-3090-476D-BD18-8D766F9BAAB7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719451E-3258-4616-8503-DE2BBACCDA85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347DCE9-5410-4F5F-A50A-CA884482F320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E9DEADF-6D7D-4E8E-B08E-F0A0D8726509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         영상 필터링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49BEA7B-C158-4FEF-AEBF-0E058BBFF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84738800-28A8-42D2-BE0E-D6CDE3D9DEB7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4759A1B-FBBB-4C9E-A23B-7DE0F508DECD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AFBFC"/>
                </a:solidFill>
              </a:rPr>
              <a:t>영상 업로드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BD7362C-A606-42D4-8A87-3BF6E0C2A414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샘플링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A09FAC5-8125-4041-8181-D7BE96C084E2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프레임 추출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D557F38-E896-43EA-B184-BEB4550F4B1F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분류</a:t>
            </a:r>
          </a:p>
        </p:txBody>
      </p:sp>
      <p:pic>
        <p:nvPicPr>
          <p:cNvPr id="40" name="Picture 2" descr="화살표 이미지 ghltor 이미지 검색결과">
            <a:extLst>
              <a:ext uri="{FF2B5EF4-FFF2-40B4-BE49-F238E27FC236}">
                <a16:creationId xmlns:a16="http://schemas.microsoft.com/office/drawing/2014/main" id="{87176F3C-2EDC-412D-B492-B78CFD901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화살표 이미지 ghltor 이미지 검색결과">
            <a:extLst>
              <a:ext uri="{FF2B5EF4-FFF2-40B4-BE49-F238E27FC236}">
                <a16:creationId xmlns:a16="http://schemas.microsoft.com/office/drawing/2014/main" id="{26781A4D-0F30-4B43-8EE4-59C885D27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화살표 이미지 ghltor 이미지 검색결과">
            <a:extLst>
              <a:ext uri="{FF2B5EF4-FFF2-40B4-BE49-F238E27FC236}">
                <a16:creationId xmlns:a16="http://schemas.microsoft.com/office/drawing/2014/main" id="{25B9DEF6-3CE4-403E-A4B0-06EC8D3F8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7C1AD19-6EC5-45E3-9B90-9922E7A43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0542" y="1325199"/>
            <a:ext cx="8950916" cy="4437571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566A534-1B58-4B75-A242-8BF0788582FE}"/>
              </a:ext>
            </a:extLst>
          </p:cNvPr>
          <p:cNvSpPr/>
          <p:nvPr/>
        </p:nvSpPr>
        <p:spPr>
          <a:xfrm>
            <a:off x="2183704" y="2123520"/>
            <a:ext cx="3347465" cy="2276273"/>
          </a:xfrm>
          <a:prstGeom prst="rect">
            <a:avLst/>
          </a:prstGeom>
          <a:noFill/>
          <a:ln w="539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8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9B1557A-0C3D-48F9-88AC-8A2EBCDE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39" y="1265594"/>
            <a:ext cx="3947310" cy="22956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1CB546-C5EC-49E0-9A9D-FB2AEB0D4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399" y="4103167"/>
            <a:ext cx="1990789" cy="1327192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0BCD641B-83AF-467B-8E9D-A9452CE6ADFD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984AE7F-6A91-4DB1-AF3D-86B30932F7D9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DFF26F5-9FC6-4C13-A5A2-0C7792FBC490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26B8F6-93E1-4DA9-A2F7-9D7DABCFA445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8094404-FCD7-45BC-A77E-E4C23219B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42DB781-8943-44AE-A6F4-29BB3A550120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B31676-CF21-43C3-B1F1-8D21ABAF741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A019DFD-09E6-4061-B606-417DF89F9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46BD958-CA85-4F6A-9DC6-AD6DF93B29E8}"/>
              </a:ext>
            </a:extLst>
          </p:cNvPr>
          <p:cNvGrpSpPr/>
          <p:nvPr/>
        </p:nvGrpSpPr>
        <p:grpSpPr>
          <a:xfrm>
            <a:off x="8181510" y="967032"/>
            <a:ext cx="1753091" cy="4877538"/>
            <a:chOff x="9312326" y="1033927"/>
            <a:chExt cx="1753091" cy="4877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E1D72F8-C87B-4194-BCC1-E5105DFE2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38311" y="2144168"/>
              <a:ext cx="1716128" cy="88571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315B723-8B59-46D0-A35B-16B2DAC17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38311" y="3305968"/>
              <a:ext cx="1716128" cy="84615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3E4EE0A-8DE7-4E71-A0EE-1F0163D24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12326" y="5052503"/>
              <a:ext cx="1742113" cy="85896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45169E2-0A2B-4647-BF67-699D4773E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26042" y1="60000" x2="26042" y2="60000"/>
                          <a14:foregroundMark x1="26042" y1="52000" x2="26042" y2="52000"/>
                          <a14:foregroundMark x1="55208" y1="50667" x2="55208" y2="50667"/>
                          <a14:foregroundMark x1="51042" y1="50667" x2="51042" y2="50667"/>
                          <a14:foregroundMark x1="73958" y1="49333" x2="73958" y2="49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594488">
              <a:off x="9739173" y="4290023"/>
              <a:ext cx="914400" cy="714375"/>
            </a:xfrm>
            <a:prstGeom prst="rect">
              <a:avLst/>
            </a:prstGeom>
            <a:effectLst/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C12C6C9-51CE-4597-93FE-2CD3FECFA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334881" y="1033927"/>
              <a:ext cx="1730536" cy="885710"/>
            </a:xfrm>
            <a:prstGeom prst="rect">
              <a:avLst/>
            </a:prstGeom>
          </p:spPr>
        </p:pic>
      </p:grp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905C6480-50B5-4551-83E1-A3E710629DD0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81025B-6712-4E1C-9288-4B5BC526FFE4}"/>
              </a:ext>
            </a:extLst>
          </p:cNvPr>
          <p:cNvSpPr/>
          <p:nvPr/>
        </p:nvSpPr>
        <p:spPr>
          <a:xfrm>
            <a:off x="1010413" y="168067"/>
            <a:ext cx="60989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</a:rPr>
              <a:t> 개발 내용         영상 필터링</a:t>
            </a:r>
            <a:endParaRPr lang="en-US" altLang="ko-KR" sz="1600" b="1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FEB2CE-9202-4F6E-90FB-70B9888A85D2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업로드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D05DCED-72B6-4691-84E0-FFAA09604191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영상 샘플링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191A57D-2088-4E54-AD88-D89D5AFCD31F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프레임 추출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DCB4406-4AD1-4871-9E65-83328B7569A2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분류</a:t>
            </a:r>
          </a:p>
        </p:txBody>
      </p:sp>
      <p:pic>
        <p:nvPicPr>
          <p:cNvPr id="33" name="Picture 2" descr="화살표 이미지 ghltor 이미지 검색결과">
            <a:extLst>
              <a:ext uri="{FF2B5EF4-FFF2-40B4-BE49-F238E27FC236}">
                <a16:creationId xmlns:a16="http://schemas.microsoft.com/office/drawing/2014/main" id="{10FCAD50-5187-4CE6-86E2-6E6004BD2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화살표 이미지 ghltor 이미지 검색결과">
            <a:extLst>
              <a:ext uri="{FF2B5EF4-FFF2-40B4-BE49-F238E27FC236}">
                <a16:creationId xmlns:a16="http://schemas.microsoft.com/office/drawing/2014/main" id="{51BA68C1-87C8-4C73-8E7B-98FBDB479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화살표 이미지 ghltor 이미지 검색결과">
            <a:extLst>
              <a:ext uri="{FF2B5EF4-FFF2-40B4-BE49-F238E27FC236}">
                <a16:creationId xmlns:a16="http://schemas.microsoft.com/office/drawing/2014/main" id="{AA8AD40D-4E40-4516-8FA9-757791536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C7887BD-AF0C-4A9C-A13D-51977C0365F7}"/>
              </a:ext>
            </a:extLst>
          </p:cNvPr>
          <p:cNvSpPr/>
          <p:nvPr/>
        </p:nvSpPr>
        <p:spPr>
          <a:xfrm>
            <a:off x="5848029" y="3117399"/>
            <a:ext cx="1420524" cy="1089498"/>
          </a:xfrm>
          <a:prstGeom prst="rightArrow">
            <a:avLst/>
          </a:prstGeom>
          <a:solidFill>
            <a:srgbClr val="F1F8FF"/>
          </a:solidFill>
          <a:ln>
            <a:solidFill>
              <a:srgbClr val="C8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1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9E3E74-78EB-413B-A379-52F6B390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11" y="3814882"/>
            <a:ext cx="6943725" cy="1733550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840C3F-69EA-464E-805F-B2116A43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11" y="1352743"/>
            <a:ext cx="7376264" cy="1762125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A0190-0C92-4C0D-BBE2-E5A2905678D2}"/>
              </a:ext>
            </a:extLst>
          </p:cNvPr>
          <p:cNvSpPr txBox="1"/>
          <p:nvPr/>
        </p:nvSpPr>
        <p:spPr>
          <a:xfrm>
            <a:off x="616433" y="919839"/>
            <a:ext cx="36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0366D6"/>
                </a:solidFill>
              </a:rPr>
              <a:t>1. </a:t>
            </a:r>
            <a:r>
              <a:rPr lang="ko-KR" altLang="en-US" sz="1600" b="1">
                <a:solidFill>
                  <a:srgbClr val="0366D6"/>
                </a:solidFill>
              </a:rPr>
              <a:t>영상 길이 </a:t>
            </a:r>
            <a:r>
              <a:rPr lang="en-US" altLang="ko-KR" sz="1600" b="1" dirty="0">
                <a:solidFill>
                  <a:srgbClr val="0366D6"/>
                </a:solidFill>
              </a:rPr>
              <a:t>10</a:t>
            </a:r>
            <a:r>
              <a:rPr lang="ko-KR" altLang="en-US" sz="1600" b="1">
                <a:solidFill>
                  <a:srgbClr val="0366D6"/>
                </a:solidFill>
              </a:rPr>
              <a:t>분 이하</a:t>
            </a:r>
            <a:endParaRPr lang="ko-KR" altLang="en-US" sz="1600" b="1" dirty="0">
              <a:solidFill>
                <a:srgbClr val="0366D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7EE64-5ACC-4E5A-99E5-89B1351CD974}"/>
              </a:ext>
            </a:extLst>
          </p:cNvPr>
          <p:cNvSpPr txBox="1"/>
          <p:nvPr/>
        </p:nvSpPr>
        <p:spPr>
          <a:xfrm>
            <a:off x="615211" y="3441664"/>
            <a:ext cx="366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0366D6"/>
                </a:solidFill>
              </a:rPr>
              <a:t>2. </a:t>
            </a:r>
            <a:r>
              <a:rPr lang="ko-KR" altLang="en-US" sz="1600" b="1">
                <a:solidFill>
                  <a:srgbClr val="0366D6"/>
                </a:solidFill>
              </a:rPr>
              <a:t>영상 길이 </a:t>
            </a:r>
            <a:r>
              <a:rPr lang="en-US" altLang="ko-KR" sz="1600" b="1" dirty="0">
                <a:solidFill>
                  <a:srgbClr val="0366D6"/>
                </a:solidFill>
              </a:rPr>
              <a:t>10</a:t>
            </a:r>
            <a:r>
              <a:rPr lang="ko-KR" altLang="en-US" sz="1600" b="1">
                <a:solidFill>
                  <a:srgbClr val="0366D6"/>
                </a:solidFill>
              </a:rPr>
              <a:t>분 이상</a:t>
            </a:r>
            <a:endParaRPr lang="ko-KR" altLang="en-US" sz="1600" b="1" dirty="0">
              <a:solidFill>
                <a:srgbClr val="0366D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0DEF7C-CA43-407F-90A2-7B1EB8DBB6CD}"/>
              </a:ext>
            </a:extLst>
          </p:cNvPr>
          <p:cNvSpPr/>
          <p:nvPr/>
        </p:nvSpPr>
        <p:spPr>
          <a:xfrm>
            <a:off x="9391649" y="3962274"/>
            <a:ext cx="2238579" cy="143876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1400" b="1">
                <a:solidFill>
                  <a:srgbClr val="586069"/>
                </a:solidFill>
              </a:rPr>
              <a:t>처리시간 </a:t>
            </a:r>
            <a:r>
              <a:rPr lang="en-US" altLang="ko-KR" sz="1400" b="1">
                <a:solidFill>
                  <a:srgbClr val="586069"/>
                </a:solidFill>
              </a:rPr>
              <a:t>10</a:t>
            </a:r>
            <a:r>
              <a:rPr lang="ko-KR" altLang="en-US" sz="1400" b="1">
                <a:solidFill>
                  <a:srgbClr val="586069"/>
                </a:solidFill>
              </a:rPr>
              <a:t>분 제한</a:t>
            </a:r>
            <a:r>
              <a:rPr lang="en-US" altLang="ko-KR" sz="1400" b="1">
                <a:solidFill>
                  <a:srgbClr val="586069"/>
                </a:solidFill>
              </a:rPr>
              <a:t>.</a:t>
            </a:r>
          </a:p>
          <a:p>
            <a:pPr marL="0" lvl="1" algn="ctr">
              <a:lnSpc>
                <a:spcPct val="150000"/>
              </a:lnSpc>
            </a:pPr>
            <a:r>
              <a:rPr lang="en-US" altLang="ko-KR" sz="1000" b="1">
                <a:solidFill>
                  <a:srgbClr val="586069"/>
                </a:solidFill>
              </a:rPr>
              <a:t>ex) 10</a:t>
            </a:r>
            <a:r>
              <a:rPr lang="ko-KR" altLang="en-US" sz="1000" b="1">
                <a:solidFill>
                  <a:srgbClr val="586069"/>
                </a:solidFill>
              </a:rPr>
              <a:t>분 처리시간이 </a:t>
            </a:r>
            <a:r>
              <a:rPr lang="en-US" altLang="ko-KR" sz="1000" b="1">
                <a:solidFill>
                  <a:srgbClr val="586069"/>
                </a:solidFill>
              </a:rPr>
              <a:t>1</a:t>
            </a:r>
            <a:r>
              <a:rPr lang="ko-KR" altLang="en-US" sz="1000" b="1">
                <a:solidFill>
                  <a:srgbClr val="586069"/>
                </a:solidFill>
              </a:rPr>
              <a:t>분이라면</a:t>
            </a:r>
            <a:r>
              <a:rPr lang="en-US" altLang="ko-KR" sz="1000" b="1">
                <a:solidFill>
                  <a:srgbClr val="586069"/>
                </a:solidFill>
              </a:rPr>
              <a:t>?  </a:t>
            </a:r>
          </a:p>
          <a:p>
            <a:pPr marL="0" lvl="1" algn="ctr">
              <a:lnSpc>
                <a:spcPct val="150000"/>
              </a:lnSpc>
            </a:pPr>
            <a:r>
              <a:rPr lang="en-US" altLang="ko-KR" sz="1000" b="1">
                <a:solidFill>
                  <a:srgbClr val="586069"/>
                </a:solidFill>
              </a:rPr>
              <a:t>-&gt;100</a:t>
            </a:r>
            <a:r>
              <a:rPr lang="ko-KR" altLang="en-US" sz="1000" b="1">
                <a:solidFill>
                  <a:srgbClr val="586069"/>
                </a:solidFill>
              </a:rPr>
              <a:t>분 탐색 시 </a:t>
            </a:r>
            <a:r>
              <a:rPr lang="en-US" altLang="ko-KR" sz="1000" b="1">
                <a:solidFill>
                  <a:srgbClr val="586069"/>
                </a:solidFill>
              </a:rPr>
              <a:t>10</a:t>
            </a:r>
            <a:r>
              <a:rPr lang="ko-KR" altLang="en-US" sz="1000" b="1">
                <a:solidFill>
                  <a:srgbClr val="586069"/>
                </a:solidFill>
              </a:rPr>
              <a:t>분</a:t>
            </a:r>
            <a:r>
              <a:rPr lang="en-US" altLang="ko-KR" sz="1000" b="1">
                <a:solidFill>
                  <a:srgbClr val="586069"/>
                </a:solidFill>
              </a:rPr>
              <a:t>.</a:t>
            </a:r>
            <a:endParaRPr lang="en-US" altLang="ko-KR" sz="1000" b="1" dirty="0">
              <a:solidFill>
                <a:srgbClr val="586069"/>
              </a:solidFill>
            </a:endParaRPr>
          </a:p>
          <a:p>
            <a:pPr marL="0" lvl="1" algn="ctr">
              <a:lnSpc>
                <a:spcPct val="150000"/>
              </a:lnSpc>
            </a:pPr>
            <a:endParaRPr lang="en-US" altLang="ko-KR" sz="200" dirty="0">
              <a:solidFill>
                <a:srgbClr val="58606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0766A-B464-4307-A79C-308A9553CBF7}"/>
              </a:ext>
            </a:extLst>
          </p:cNvPr>
          <p:cNvSpPr txBox="1"/>
          <p:nvPr/>
        </p:nvSpPr>
        <p:spPr>
          <a:xfrm>
            <a:off x="9587803" y="2079916"/>
            <a:ext cx="184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586069"/>
                </a:solidFill>
              </a:rPr>
              <a:t>전수 조사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FE7E70-73EF-476C-BB37-55E68A07A0F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7558936" y="4681657"/>
            <a:ext cx="1832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03E8B8-3F57-4060-BC35-34379872029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991475" y="2233806"/>
            <a:ext cx="1400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FCD727-FE49-4E29-819E-7BFAEF9BD2A0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4BAB64-35BE-4E34-9733-64987C1C4404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C9575A1-24F4-4E6C-B9F1-A7FBBECE6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453137E4-2D25-41BC-B237-C2DEDFDBE6EF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96E2E7-7600-4BD8-A966-C1E7573BF890}"/>
              </a:ext>
            </a:extLst>
          </p:cNvPr>
          <p:cNvSpPr/>
          <p:nvPr/>
        </p:nvSpPr>
        <p:spPr>
          <a:xfrm>
            <a:off x="1010413" y="168067"/>
            <a:ext cx="60989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</a:rPr>
              <a:t> 개발 내용         영상 필터링</a:t>
            </a:r>
            <a:endParaRPr lang="en-US" altLang="ko-KR" sz="1600" b="1">
              <a:solidFill>
                <a:schemeClr val="bg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133FBD-CFE3-474A-9328-237283525168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업로드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2FC9251-1085-45E5-ADA7-FF7386C3F606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영상 샘플링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BE54F30-49A4-468D-91B1-5C68FDF6B98D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프레임 추출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C7ADAE6-A8A1-404B-84B5-5E551847AFE5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분류</a:t>
            </a:r>
          </a:p>
        </p:txBody>
      </p:sp>
      <p:pic>
        <p:nvPicPr>
          <p:cNvPr id="33" name="Picture 2" descr="화살표 이미지 ghltor 이미지 검색결과">
            <a:extLst>
              <a:ext uri="{FF2B5EF4-FFF2-40B4-BE49-F238E27FC236}">
                <a16:creationId xmlns:a16="http://schemas.microsoft.com/office/drawing/2014/main" id="{41AAE704-3AD1-4A19-8678-69091DE8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화살표 이미지 ghltor 이미지 검색결과">
            <a:extLst>
              <a:ext uri="{FF2B5EF4-FFF2-40B4-BE49-F238E27FC236}">
                <a16:creationId xmlns:a16="http://schemas.microsoft.com/office/drawing/2014/main" id="{AA22620D-5BD4-42BC-8473-0E909F4E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화살표 이미지 ghltor 이미지 검색결과">
            <a:extLst>
              <a:ext uri="{FF2B5EF4-FFF2-40B4-BE49-F238E27FC236}">
                <a16:creationId xmlns:a16="http://schemas.microsoft.com/office/drawing/2014/main" id="{55EA04DF-A4EC-4C96-AAFD-C40BEE51E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59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53D50E-F053-4070-BE46-52804EDB2454}"/>
              </a:ext>
            </a:extLst>
          </p:cNvPr>
          <p:cNvSpPr/>
          <p:nvPr/>
        </p:nvSpPr>
        <p:spPr>
          <a:xfrm>
            <a:off x="2182949" y="1784129"/>
            <a:ext cx="6876723" cy="3530802"/>
          </a:xfrm>
          <a:custGeom>
            <a:avLst/>
            <a:gdLst>
              <a:gd name="connsiteX0" fmla="*/ 0 w 1650920"/>
              <a:gd name="connsiteY0" fmla="*/ 0 h 1235075"/>
              <a:gd name="connsiteX1" fmla="*/ 1650920 w 1650920"/>
              <a:gd name="connsiteY1" fmla="*/ 0 h 1235075"/>
              <a:gd name="connsiteX2" fmla="*/ 1650920 w 1650920"/>
              <a:gd name="connsiteY2" fmla="*/ 1235075 h 1235075"/>
              <a:gd name="connsiteX3" fmla="*/ 0 w 1650920"/>
              <a:gd name="connsiteY3" fmla="*/ 1235075 h 1235075"/>
              <a:gd name="connsiteX4" fmla="*/ 0 w 1650920"/>
              <a:gd name="connsiteY4" fmla="*/ 0 h 1235075"/>
              <a:gd name="connsiteX0" fmla="*/ 0 w 2448588"/>
              <a:gd name="connsiteY0" fmla="*/ 204281 h 1235075"/>
              <a:gd name="connsiteX1" fmla="*/ 2448588 w 2448588"/>
              <a:gd name="connsiteY1" fmla="*/ 0 h 1235075"/>
              <a:gd name="connsiteX2" fmla="*/ 2448588 w 2448588"/>
              <a:gd name="connsiteY2" fmla="*/ 1235075 h 1235075"/>
              <a:gd name="connsiteX3" fmla="*/ 797668 w 2448588"/>
              <a:gd name="connsiteY3" fmla="*/ 1235075 h 1235075"/>
              <a:gd name="connsiteX4" fmla="*/ 0 w 2448588"/>
              <a:gd name="connsiteY4" fmla="*/ 204281 h 1235075"/>
              <a:gd name="connsiteX0" fmla="*/ 19456 w 2468044"/>
              <a:gd name="connsiteY0" fmla="*/ 204281 h 1235075"/>
              <a:gd name="connsiteX1" fmla="*/ 2468044 w 2468044"/>
              <a:gd name="connsiteY1" fmla="*/ 0 h 1235075"/>
              <a:gd name="connsiteX2" fmla="*/ 2468044 w 2468044"/>
              <a:gd name="connsiteY2" fmla="*/ 1235075 h 1235075"/>
              <a:gd name="connsiteX3" fmla="*/ 0 w 2468044"/>
              <a:gd name="connsiteY3" fmla="*/ 700054 h 1235075"/>
              <a:gd name="connsiteX4" fmla="*/ 19456 w 2468044"/>
              <a:gd name="connsiteY4" fmla="*/ 204281 h 1235075"/>
              <a:gd name="connsiteX0" fmla="*/ 19456 w 6291014"/>
              <a:gd name="connsiteY0" fmla="*/ 204281 h 2392667"/>
              <a:gd name="connsiteX1" fmla="*/ 2468044 w 6291014"/>
              <a:gd name="connsiteY1" fmla="*/ 0 h 2392667"/>
              <a:gd name="connsiteX2" fmla="*/ 6291014 w 6291014"/>
              <a:gd name="connsiteY2" fmla="*/ 2392667 h 2392667"/>
              <a:gd name="connsiteX3" fmla="*/ 0 w 6291014"/>
              <a:gd name="connsiteY3" fmla="*/ 700054 h 2392667"/>
              <a:gd name="connsiteX4" fmla="*/ 19456 w 6291014"/>
              <a:gd name="connsiteY4" fmla="*/ 204281 h 2392667"/>
              <a:gd name="connsiteX0" fmla="*/ 19456 w 6291014"/>
              <a:gd name="connsiteY0" fmla="*/ 1342417 h 3530803"/>
              <a:gd name="connsiteX1" fmla="*/ 3645091 w 6291014"/>
              <a:gd name="connsiteY1" fmla="*/ 0 h 3530803"/>
              <a:gd name="connsiteX2" fmla="*/ 6291014 w 6291014"/>
              <a:gd name="connsiteY2" fmla="*/ 3530803 h 3530803"/>
              <a:gd name="connsiteX3" fmla="*/ 0 w 6291014"/>
              <a:gd name="connsiteY3" fmla="*/ 1838190 h 3530803"/>
              <a:gd name="connsiteX4" fmla="*/ 19456 w 6291014"/>
              <a:gd name="connsiteY4" fmla="*/ 1342417 h 3530803"/>
              <a:gd name="connsiteX0" fmla="*/ 0 w 6300741"/>
              <a:gd name="connsiteY0" fmla="*/ 1342417 h 3530803"/>
              <a:gd name="connsiteX1" fmla="*/ 3654818 w 6300741"/>
              <a:gd name="connsiteY1" fmla="*/ 0 h 3530803"/>
              <a:gd name="connsiteX2" fmla="*/ 6300741 w 6300741"/>
              <a:gd name="connsiteY2" fmla="*/ 3530803 h 3530803"/>
              <a:gd name="connsiteX3" fmla="*/ 9727 w 6300741"/>
              <a:gd name="connsiteY3" fmla="*/ 1838190 h 3530803"/>
              <a:gd name="connsiteX4" fmla="*/ 0 w 6300741"/>
              <a:gd name="connsiteY4" fmla="*/ 1342417 h 3530803"/>
              <a:gd name="connsiteX0" fmla="*/ 0 w 6300741"/>
              <a:gd name="connsiteY0" fmla="*/ 1342417 h 3530803"/>
              <a:gd name="connsiteX1" fmla="*/ 3654818 w 6300741"/>
              <a:gd name="connsiteY1" fmla="*/ 0 h 3530803"/>
              <a:gd name="connsiteX2" fmla="*/ 6300741 w 6300741"/>
              <a:gd name="connsiteY2" fmla="*/ 3530803 h 3530803"/>
              <a:gd name="connsiteX3" fmla="*/ 0 w 6300741"/>
              <a:gd name="connsiteY3" fmla="*/ 1838190 h 3530803"/>
              <a:gd name="connsiteX4" fmla="*/ 0 w 6300741"/>
              <a:gd name="connsiteY4" fmla="*/ 1342417 h 3530803"/>
              <a:gd name="connsiteX0" fmla="*/ 0 w 6310469"/>
              <a:gd name="connsiteY0" fmla="*/ 1322962 h 3530803"/>
              <a:gd name="connsiteX1" fmla="*/ 3664546 w 6310469"/>
              <a:gd name="connsiteY1" fmla="*/ 0 h 3530803"/>
              <a:gd name="connsiteX2" fmla="*/ 6310469 w 6310469"/>
              <a:gd name="connsiteY2" fmla="*/ 3530803 h 3530803"/>
              <a:gd name="connsiteX3" fmla="*/ 9728 w 6310469"/>
              <a:gd name="connsiteY3" fmla="*/ 1838190 h 3530803"/>
              <a:gd name="connsiteX4" fmla="*/ 0 w 6310469"/>
              <a:gd name="connsiteY4" fmla="*/ 1322962 h 3530803"/>
              <a:gd name="connsiteX0" fmla="*/ 0 w 6271559"/>
              <a:gd name="connsiteY0" fmla="*/ 1322962 h 3501620"/>
              <a:gd name="connsiteX1" fmla="*/ 3664546 w 6271559"/>
              <a:gd name="connsiteY1" fmla="*/ 0 h 3501620"/>
              <a:gd name="connsiteX2" fmla="*/ 6271559 w 6271559"/>
              <a:gd name="connsiteY2" fmla="*/ 3501620 h 3501620"/>
              <a:gd name="connsiteX3" fmla="*/ 9728 w 6271559"/>
              <a:gd name="connsiteY3" fmla="*/ 1838190 h 3501620"/>
              <a:gd name="connsiteX4" fmla="*/ 0 w 6271559"/>
              <a:gd name="connsiteY4" fmla="*/ 1322962 h 3501620"/>
              <a:gd name="connsiteX0" fmla="*/ 0 w 6876723"/>
              <a:gd name="connsiteY0" fmla="*/ 1322962 h 3504067"/>
              <a:gd name="connsiteX1" fmla="*/ 3664546 w 6876723"/>
              <a:gd name="connsiteY1" fmla="*/ 0 h 3504067"/>
              <a:gd name="connsiteX2" fmla="*/ 6876723 w 6876723"/>
              <a:gd name="connsiteY2" fmla="*/ 3504067 h 3504067"/>
              <a:gd name="connsiteX3" fmla="*/ 6271559 w 6876723"/>
              <a:gd name="connsiteY3" fmla="*/ 3501620 h 3504067"/>
              <a:gd name="connsiteX4" fmla="*/ 9728 w 6876723"/>
              <a:gd name="connsiteY4" fmla="*/ 1838190 h 3504067"/>
              <a:gd name="connsiteX5" fmla="*/ 0 w 6876723"/>
              <a:gd name="connsiteY5" fmla="*/ 1322962 h 3504067"/>
              <a:gd name="connsiteX0" fmla="*/ 0 w 6876723"/>
              <a:gd name="connsiteY0" fmla="*/ 1322962 h 3521075"/>
              <a:gd name="connsiteX1" fmla="*/ 3664546 w 6876723"/>
              <a:gd name="connsiteY1" fmla="*/ 0 h 3521075"/>
              <a:gd name="connsiteX2" fmla="*/ 6876723 w 6876723"/>
              <a:gd name="connsiteY2" fmla="*/ 3504067 h 3521075"/>
              <a:gd name="connsiteX3" fmla="*/ 6271559 w 6876723"/>
              <a:gd name="connsiteY3" fmla="*/ 3521075 h 3521075"/>
              <a:gd name="connsiteX4" fmla="*/ 9728 w 6876723"/>
              <a:gd name="connsiteY4" fmla="*/ 1838190 h 3521075"/>
              <a:gd name="connsiteX5" fmla="*/ 0 w 6876723"/>
              <a:gd name="connsiteY5" fmla="*/ 1322962 h 3521075"/>
              <a:gd name="connsiteX0" fmla="*/ 0 w 6876723"/>
              <a:gd name="connsiteY0" fmla="*/ 1332689 h 3530802"/>
              <a:gd name="connsiteX1" fmla="*/ 3664546 w 6876723"/>
              <a:gd name="connsiteY1" fmla="*/ 0 h 3530802"/>
              <a:gd name="connsiteX2" fmla="*/ 6876723 w 6876723"/>
              <a:gd name="connsiteY2" fmla="*/ 3513794 h 3530802"/>
              <a:gd name="connsiteX3" fmla="*/ 6271559 w 6876723"/>
              <a:gd name="connsiteY3" fmla="*/ 3530802 h 3530802"/>
              <a:gd name="connsiteX4" fmla="*/ 9728 w 6876723"/>
              <a:gd name="connsiteY4" fmla="*/ 1847917 h 3530802"/>
              <a:gd name="connsiteX5" fmla="*/ 0 w 6876723"/>
              <a:gd name="connsiteY5" fmla="*/ 1332689 h 3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6723" h="3530802">
                <a:moveTo>
                  <a:pt x="0" y="1332689"/>
                </a:moveTo>
                <a:lnTo>
                  <a:pt x="3664546" y="0"/>
                </a:lnTo>
                <a:cubicBezTo>
                  <a:pt x="4505050" y="1119384"/>
                  <a:pt x="6036219" y="2394410"/>
                  <a:pt x="6876723" y="3513794"/>
                </a:cubicBezTo>
                <a:lnTo>
                  <a:pt x="6271559" y="3530802"/>
                </a:lnTo>
                <a:lnTo>
                  <a:pt x="9728" y="1847917"/>
                </a:lnTo>
                <a:lnTo>
                  <a:pt x="0" y="1332689"/>
                </a:lnTo>
                <a:close/>
              </a:path>
            </a:pathLst>
          </a:custGeom>
          <a:solidFill>
            <a:srgbClr val="F1F8FF"/>
          </a:solidFill>
          <a:ln>
            <a:solidFill>
              <a:srgbClr val="C8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37B6BE-8025-488B-88E7-9901FD8848B5}"/>
              </a:ext>
            </a:extLst>
          </p:cNvPr>
          <p:cNvGrpSpPr/>
          <p:nvPr/>
        </p:nvGrpSpPr>
        <p:grpSpPr>
          <a:xfrm>
            <a:off x="5822138" y="1793856"/>
            <a:ext cx="5925864" cy="3521075"/>
            <a:chOff x="5515971" y="1515512"/>
            <a:chExt cx="5925864" cy="3521075"/>
          </a:xfr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D9E79A-357A-4CE5-9FE8-9775A6B3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5971" y="1515512"/>
              <a:ext cx="3294660" cy="1463675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8C19B43A-42B9-4F64-8B25-36592D76B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2882" y="1744112"/>
              <a:ext cx="3294660" cy="146367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A9522F14-1C8F-4C0C-BBFB-F98351E2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0341" y="1972712"/>
              <a:ext cx="3294660" cy="1463675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5837BFD-A4EB-4DB4-83C9-1E5085463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5908" y="2201312"/>
              <a:ext cx="3294660" cy="146367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7969EC9D-F19C-4631-8FBD-B6F813B93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6116" y="2429912"/>
              <a:ext cx="3294660" cy="146367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5A103E6-A2F9-4EEF-85EE-A91E0F47C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6324" y="2658512"/>
              <a:ext cx="3294660" cy="1463675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91D7CEC8-853E-4FF7-9224-4EE5C8362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1933" y="2887112"/>
              <a:ext cx="3294660" cy="146367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E5AE2E0-417E-41A3-84A2-6D103B45B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7996" y="3115712"/>
              <a:ext cx="3294660" cy="1463675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CB8579D-6910-4240-8CD3-5BA9B4906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1129" y="3344312"/>
              <a:ext cx="3294660" cy="146367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651E2D6A-C3AB-4B8F-80EE-E7AA9AB98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7175" y="3572912"/>
              <a:ext cx="3294660" cy="1463675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E351B0-1787-46B2-B554-6737DCF235FD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6FC2BE0-DA23-4DBA-AA34-1E8B0C362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CB15A8CC-DF44-4000-9F99-161D10A083B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78E7125-A787-466E-AA48-12E910865A9B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17AD851-B60D-4DE5-8680-302189D81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9A3199A-B19D-432D-995D-1B18613F52EB}"/>
              </a:ext>
            </a:extLst>
          </p:cNvPr>
          <p:cNvGrpSpPr/>
          <p:nvPr/>
        </p:nvGrpSpPr>
        <p:grpSpPr>
          <a:xfrm>
            <a:off x="1032986" y="3116304"/>
            <a:ext cx="1159691" cy="2778896"/>
            <a:chOff x="9320122" y="980596"/>
            <a:chExt cx="1749041" cy="46932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7DBCCEBF-D399-45C9-B317-2DB2DB3D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0122" y="2090709"/>
              <a:ext cx="1716128" cy="885710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8DD43CA-A8FF-433D-B58B-F2505C19C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3903" y="3200820"/>
              <a:ext cx="1716128" cy="846151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52B77AB2-0819-4BA7-9E07-A9659218C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7050" y="4814904"/>
              <a:ext cx="1742113" cy="858962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E0C06C76-DC4D-4238-A00C-E55F4E264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6042" y1="60000" x2="26042" y2="60000"/>
                          <a14:foregroundMark x1="26042" y1="52000" x2="26042" y2="52000"/>
                          <a14:foregroundMark x1="55208" y1="50667" x2="55208" y2="50667"/>
                          <a14:foregroundMark x1="51042" y1="50667" x2="51042" y2="50667"/>
                          <a14:foregroundMark x1="73958" y1="49333" x2="73958" y2="49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594488">
              <a:off x="9739176" y="4086695"/>
              <a:ext cx="914400" cy="714375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66E18DAD-24C3-4C66-A474-78DD7D997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8627" y="980596"/>
              <a:ext cx="1730536" cy="885710"/>
            </a:xfrm>
            <a:prstGeom prst="rect">
              <a:avLst/>
            </a:prstGeom>
          </p:spPr>
        </p:pic>
      </p:grpSp>
      <p:sp>
        <p:nvSpPr>
          <p:cNvPr id="117" name="이등변 삼각형 116">
            <a:extLst>
              <a:ext uri="{FF2B5EF4-FFF2-40B4-BE49-F238E27FC236}">
                <a16:creationId xmlns:a16="http://schemas.microsoft.com/office/drawing/2014/main" id="{B4691F3F-2E8A-468B-9C84-60E6B6F556A8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BBF99C3-26BC-4BA5-8603-963020D7015C}"/>
              </a:ext>
            </a:extLst>
          </p:cNvPr>
          <p:cNvSpPr/>
          <p:nvPr/>
        </p:nvSpPr>
        <p:spPr>
          <a:xfrm>
            <a:off x="1010413" y="168067"/>
            <a:ext cx="60989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</a:rPr>
              <a:t> 개발 내용         영상 필터링</a:t>
            </a:r>
            <a:endParaRPr lang="en-US" altLang="ko-KR" sz="1600" b="1">
              <a:solidFill>
                <a:schemeClr val="bg1"/>
              </a:solidFill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92359B2D-B9DE-440B-A335-175D6EDFC2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058" y="1169154"/>
            <a:ext cx="1952485" cy="1301656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3A94258-8AC5-4D78-ACE2-5CB6BFEF285E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업로드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883AAD4-CE62-4F6E-AA77-5E4D50D69E8C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샘플링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1BF12D4-0BE8-44D4-9F11-E759CC675A17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프레임 추출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FE26061-A165-4434-9193-40805BFF289E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분류</a:t>
            </a:r>
          </a:p>
        </p:txBody>
      </p:sp>
      <p:pic>
        <p:nvPicPr>
          <p:cNvPr id="60" name="Picture 2" descr="화살표 이미지 ghltor 이미지 검색결과">
            <a:extLst>
              <a:ext uri="{FF2B5EF4-FFF2-40B4-BE49-F238E27FC236}">
                <a16:creationId xmlns:a16="http://schemas.microsoft.com/office/drawing/2014/main" id="{BB1A388F-C783-435C-9193-66AF2EEB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화살표 이미지 ghltor 이미지 검색결과">
            <a:extLst>
              <a:ext uri="{FF2B5EF4-FFF2-40B4-BE49-F238E27FC236}">
                <a16:creationId xmlns:a16="http://schemas.microsoft.com/office/drawing/2014/main" id="{0DF43DD8-492A-4146-BD40-5FCE111F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화살표 이미지 ghltor 이미지 검색결과">
            <a:extLst>
              <a:ext uri="{FF2B5EF4-FFF2-40B4-BE49-F238E27FC236}">
                <a16:creationId xmlns:a16="http://schemas.microsoft.com/office/drawing/2014/main" id="{EFC64E72-FCF5-4D4E-9AD0-F1AD6F4E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33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7FEEC8C-33C2-4169-9C91-3AE0EE7C29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0" y="1660469"/>
            <a:ext cx="5394100" cy="3350452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8307E71-D10E-4E85-A43E-CF017326470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0929" y="1997763"/>
            <a:ext cx="1125552" cy="902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FA38F4E-B71A-4720-AFA8-B442F9B176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1440" y="2364521"/>
            <a:ext cx="1147700" cy="920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EEF9E41-7350-48CC-B056-A1B92C2CD9D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180" y="2834150"/>
            <a:ext cx="1147700" cy="902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824914-FAFF-492B-B16D-C29DE64C975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5200" y="3258216"/>
            <a:ext cx="1147700" cy="902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249B33D-A843-4F11-A8E5-A8B1C31180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189" y="3687064"/>
            <a:ext cx="1145750" cy="9499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870940-FF62-4B06-A77E-6EEF1ED45394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C4940F5-D271-4490-908A-5F1B48835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5C7F51E4-64D7-47BC-84BA-2DC49149FC27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794A572-571C-4C35-A1A2-DEEC5E989CB4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B6352A1-857A-41B6-94C3-B77F693D6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F9C3F3-FFC3-4CCC-A66D-4CD3BBDC7C35}"/>
              </a:ext>
            </a:extLst>
          </p:cNvPr>
          <p:cNvSpPr/>
          <p:nvPr/>
        </p:nvSpPr>
        <p:spPr>
          <a:xfrm>
            <a:off x="532243" y="5190736"/>
            <a:ext cx="417016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ko-KR" sz="1400" b="1">
                <a:solidFill>
                  <a:srgbClr val="586069"/>
                </a:solidFill>
              </a:rPr>
              <a:t>CRNN(CNN+RNN)</a:t>
            </a:r>
            <a:endParaRPr lang="en-US" altLang="ko-KR" sz="1400" b="1" dirty="0">
              <a:solidFill>
                <a:srgbClr val="586069"/>
              </a:solidFill>
            </a:endParaRP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BC7AA9C0-FC8F-45C3-B00B-4596A8912AA7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647465-E93E-4E04-B444-60F72952D333}"/>
              </a:ext>
            </a:extLst>
          </p:cNvPr>
          <p:cNvSpPr/>
          <p:nvPr/>
        </p:nvSpPr>
        <p:spPr>
          <a:xfrm>
            <a:off x="1010413" y="168067"/>
            <a:ext cx="60989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</a:rPr>
              <a:t> 개발 내용         영상 필터링</a:t>
            </a:r>
            <a:endParaRPr lang="en-US" altLang="ko-KR" sz="1600" b="1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4607FC-30C6-486E-8C04-86008DE1A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5225" y="1300036"/>
            <a:ext cx="5397839" cy="4512378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ED985E8F-9270-4D8D-B645-E32B1B48209E}"/>
              </a:ext>
            </a:extLst>
          </p:cNvPr>
          <p:cNvSpPr/>
          <p:nvPr/>
        </p:nvSpPr>
        <p:spPr>
          <a:xfrm>
            <a:off x="8648890" y="2159540"/>
            <a:ext cx="2759236" cy="2132983"/>
          </a:xfrm>
          <a:prstGeom prst="rect">
            <a:avLst/>
          </a:prstGeom>
          <a:noFill/>
          <a:ln w="539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EDF7F3F5-F240-4072-9ECA-1D47A3FBA688}"/>
              </a:ext>
            </a:extLst>
          </p:cNvPr>
          <p:cNvSpPr/>
          <p:nvPr/>
        </p:nvSpPr>
        <p:spPr>
          <a:xfrm>
            <a:off x="5455291" y="3226031"/>
            <a:ext cx="583660" cy="478011"/>
          </a:xfrm>
          <a:prstGeom prst="rightArrow">
            <a:avLst/>
          </a:prstGeom>
          <a:solidFill>
            <a:srgbClr val="F1F8FF"/>
          </a:solidFill>
          <a:ln>
            <a:solidFill>
              <a:srgbClr val="C8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F76E8C8-A770-4BA1-BD0F-253B8272836E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업로드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325593C-3F32-4B17-B7A1-BCAF5CC9D255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영상 샘플링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DA4DE50-6FA0-4D95-B250-A99D151242FE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</a:rPr>
              <a:t>프레임 추출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43F3D83-3ED4-42B6-AAAD-06E69C1C46BB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영상 분류</a:t>
            </a:r>
          </a:p>
        </p:txBody>
      </p:sp>
      <p:pic>
        <p:nvPicPr>
          <p:cNvPr id="56" name="Picture 2" descr="화살표 이미지 ghltor 이미지 검색결과">
            <a:extLst>
              <a:ext uri="{FF2B5EF4-FFF2-40B4-BE49-F238E27FC236}">
                <a16:creationId xmlns:a16="http://schemas.microsoft.com/office/drawing/2014/main" id="{B4CBF5C0-3177-4D46-8307-1040CE0F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화살표 이미지 ghltor 이미지 검색결과">
            <a:extLst>
              <a:ext uri="{FF2B5EF4-FFF2-40B4-BE49-F238E27FC236}">
                <a16:creationId xmlns:a16="http://schemas.microsoft.com/office/drawing/2014/main" id="{200B0191-A602-46E3-AE78-6A5A2F547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화살표 이미지 ghltor 이미지 검색결과">
            <a:extLst>
              <a:ext uri="{FF2B5EF4-FFF2-40B4-BE49-F238E27FC236}">
                <a16:creationId xmlns:a16="http://schemas.microsoft.com/office/drawing/2014/main" id="{F2C1C6EC-3863-485E-92D5-EC91B981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86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8E087B-03A6-4E02-A4C7-C9DBD90895FE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4118C72-10FF-418D-AA11-AC8C21462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D4D530-7656-451B-B18F-99FEDAD80C84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F497DBA-4D5E-4340-BEEF-950C28760397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138A11B-7498-4C69-BC58-33D6DF9A9751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         음성 필터링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EFA40FD-445A-4F95-8066-D31FA2BA8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BAFFC561-A26B-43D8-BD95-F419377AF86C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moviepy 이미지 검색결과">
            <a:extLst>
              <a:ext uri="{FF2B5EF4-FFF2-40B4-BE49-F238E27FC236}">
                <a16:creationId xmlns:a16="http://schemas.microsoft.com/office/drawing/2014/main" id="{23F324D6-4D54-4D10-BCE5-C9BFB3A70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485" y="1022317"/>
            <a:ext cx="1261029" cy="1341095"/>
          </a:xfrm>
          <a:prstGeom prst="rect">
            <a:avLst/>
          </a:prstGeom>
          <a:noFill/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C24D7F-9285-4199-AB61-2F96A6E14CC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1300" y="2665448"/>
            <a:ext cx="2543175" cy="2847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F82796-EEFE-4084-B522-B9792721ED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1405" y="2715906"/>
            <a:ext cx="2495550" cy="2714625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ECCB15-FCAE-4622-84BC-27928CB42FCA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FAFBFC"/>
                </a:solidFill>
              </a:rPr>
              <a:t>음성 추출</a:t>
            </a:r>
            <a:endParaRPr lang="ko-KR" altLang="en-US" sz="1100" b="1" dirty="0">
              <a:solidFill>
                <a:srgbClr val="FAFBFC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235130E-D512-4DDF-AFC1-0081544F695A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STT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E5A5D0F-FED7-4F39-B27C-07E151D5A621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FastText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19241F1-FB96-4D86-B736-6827F4DF64CA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필터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7" name="Picture 2" descr="화살표 이미지 ghltor 이미지 검색결과">
            <a:extLst>
              <a:ext uri="{FF2B5EF4-FFF2-40B4-BE49-F238E27FC236}">
                <a16:creationId xmlns:a16="http://schemas.microsoft.com/office/drawing/2014/main" id="{29B592BB-6150-45BF-ADB2-C102E4F7E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화살표 이미지 ghltor 이미지 검색결과">
            <a:extLst>
              <a:ext uri="{FF2B5EF4-FFF2-40B4-BE49-F238E27FC236}">
                <a16:creationId xmlns:a16="http://schemas.microsoft.com/office/drawing/2014/main" id="{0E5C3156-3931-4196-B022-50C53938B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화살표 이미지 ghltor 이미지 검색결과">
            <a:extLst>
              <a:ext uri="{FF2B5EF4-FFF2-40B4-BE49-F238E27FC236}">
                <a16:creationId xmlns:a16="http://schemas.microsoft.com/office/drawing/2014/main" id="{12549EFE-CDC6-4D52-BB55-D63D15D8B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40A1D60E-BA0F-4594-9D94-A18047D5EEAB}"/>
              </a:ext>
            </a:extLst>
          </p:cNvPr>
          <p:cNvSpPr/>
          <p:nvPr/>
        </p:nvSpPr>
        <p:spPr>
          <a:xfrm>
            <a:off x="5225136" y="3575499"/>
            <a:ext cx="1884259" cy="1249419"/>
          </a:xfrm>
          <a:prstGeom prst="rightArrow">
            <a:avLst/>
          </a:prstGeom>
          <a:solidFill>
            <a:srgbClr val="F1F8FF"/>
          </a:solidFill>
          <a:ln>
            <a:solidFill>
              <a:srgbClr val="C8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8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581698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solidFill>
            <a:srgbClr val="F2F2F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59" y="4600036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solidFill>
            <a:srgbClr val="F2F2F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58" y="58788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solidFill>
            <a:srgbClr val="F2F2F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5500172" y="1620878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12167" y="1598884"/>
            <a:ext cx="1830950" cy="37779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 및 개발 동기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474606" y="2908686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1159" y="2908686"/>
            <a:ext cx="1120820" cy="377796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목표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85721" y="5740898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2F256D-2BAF-413E-9728-EAE2DF44D280}"/>
              </a:ext>
            </a:extLst>
          </p:cNvPr>
          <p:cNvSpPr/>
          <p:nvPr/>
        </p:nvSpPr>
        <p:spPr>
          <a:xfrm>
            <a:off x="2290556" y="5583854"/>
            <a:ext cx="1120820" cy="377796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개발 일정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809AD2-D503-4859-A36F-25CA87D55D8F}"/>
              </a:ext>
            </a:extLst>
          </p:cNvPr>
          <p:cNvSpPr/>
          <p:nvPr/>
        </p:nvSpPr>
        <p:spPr>
          <a:xfrm>
            <a:off x="8861158" y="4322547"/>
            <a:ext cx="1120820" cy="377796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내용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자유형 8">
            <a:extLst>
              <a:ext uri="{FF2B5EF4-FFF2-40B4-BE49-F238E27FC236}">
                <a16:creationId xmlns:a16="http://schemas.microsoft.com/office/drawing/2014/main" id="{1AD4A2E9-AFA8-420D-B7CB-4B7BC001CDAC}"/>
              </a:ext>
            </a:extLst>
          </p:cNvPr>
          <p:cNvSpPr/>
          <p:nvPr/>
        </p:nvSpPr>
        <p:spPr>
          <a:xfrm>
            <a:off x="5474606" y="4322547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solidFill>
            <a:srgbClr val="F2F2F2"/>
          </a:solidFill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F524660-EC07-475E-BDFD-1BE3D9761299}"/>
              </a:ext>
            </a:extLst>
          </p:cNvPr>
          <p:cNvCxnSpPr>
            <a:cxnSpLocks/>
          </p:cNvCxnSpPr>
          <p:nvPr/>
        </p:nvCxnSpPr>
        <p:spPr>
          <a:xfrm>
            <a:off x="603418" y="1839690"/>
            <a:ext cx="406616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FE79707-534F-48B9-B229-BC3847027A1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0437FF-8EBA-4C93-8DC5-8F97CB23F51C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5B60F1-6D18-489C-9917-19CCA53A364F}"/>
                </a:ext>
              </a:extLst>
            </p:cNvPr>
            <p:cNvSpPr/>
            <p:nvPr/>
          </p:nvSpPr>
          <p:spPr>
            <a:xfrm>
              <a:off x="953001" y="166253"/>
              <a:ext cx="6098983" cy="418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YOUTUBE Hi ! </a:t>
              </a:r>
              <a:endPara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0846B65-56D9-486B-A2CD-C1C2DB369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80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F80798-A565-4782-BC8D-E6A9BC986BDC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134EE0E-DF55-4DCC-A3C6-4A3E3AF8C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CFA6B881-AE2A-43C6-AB59-ED8298C636E4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9FEAF49-E62C-42D1-BC1B-C88226BC2F8F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A00BF3-FE1B-4021-9452-41BB846011AA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         음성 필터링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A14DD14-B0AE-4759-B70D-E94F75F10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01EADB56-8943-4CF1-8DE6-497D9335195B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kaldi 이미지 검색결과">
            <a:extLst>
              <a:ext uri="{FF2B5EF4-FFF2-40B4-BE49-F238E27FC236}">
                <a16:creationId xmlns:a16="http://schemas.microsoft.com/office/drawing/2014/main" id="{2B52CC3E-9A38-4C6B-A847-F0657F5E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454" y="2449499"/>
            <a:ext cx="2590763" cy="67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52ECA80-3AB7-45A9-AB86-6C4189F67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86" y1="48238" x2="22486" y2="48238"/>
                        <a14:foregroundMark x1="15174" y1="39566" x2="15174" y2="39566"/>
                        <a14:foregroundMark x1="17185" y1="37940" x2="17185" y2="37940"/>
                        <a14:foregroundMark x1="17185" y1="37940" x2="17185" y2="37940"/>
                        <a14:foregroundMark x1="17185" y1="37940" x2="17185" y2="37940"/>
                        <a14:foregroundMark x1="39305" y1="39837" x2="42779" y2="39566"/>
                        <a14:foregroundMark x1="48263" y1="39566" x2="48080" y2="42547"/>
                        <a14:foregroundMark x1="54113" y1="40650" x2="55027" y2="46070"/>
                        <a14:foregroundMark x1="62523" y1="40650" x2="61426" y2="43089"/>
                        <a14:foregroundMark x1="71481" y1="39295" x2="75137" y2="39566"/>
                        <a14:foregroundMark x1="78793" y1="42818" x2="78793" y2="471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5790" y="2876098"/>
            <a:ext cx="3352090" cy="2595523"/>
          </a:xfrm>
          <a:prstGeom prst="rect">
            <a:avLst/>
          </a:prstGeom>
        </p:spPr>
      </p:pic>
      <p:pic>
        <p:nvPicPr>
          <p:cNvPr id="35" name="Picture 8" descr="mp3 file icon 이미지 검색결과">
            <a:extLst>
              <a:ext uri="{FF2B5EF4-FFF2-40B4-BE49-F238E27FC236}">
                <a16:creationId xmlns:a16="http://schemas.microsoft.com/office/drawing/2014/main" id="{75D9B70F-8632-4624-9E70-A89A9F987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1" y="2345257"/>
            <a:ext cx="2143125" cy="2143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E47BD1A-E97A-4A5A-8820-BFD1A827BF3E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추출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7BD38BC-EBA8-4E1C-8426-9E9940DA9801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STT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48E692F-6880-489C-982D-51809C2D4AE6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FastText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0FBCC4-5EBC-45AB-AFAC-6E8B2F92C7FF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필터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9" name="Picture 2" descr="화살표 이미지 ghltor 이미지 검색결과">
            <a:extLst>
              <a:ext uri="{FF2B5EF4-FFF2-40B4-BE49-F238E27FC236}">
                <a16:creationId xmlns:a16="http://schemas.microsoft.com/office/drawing/2014/main" id="{43A02C49-178A-4CFD-B105-491B5DF57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화살표 이미지 ghltor 이미지 검색결과">
            <a:extLst>
              <a:ext uri="{FF2B5EF4-FFF2-40B4-BE49-F238E27FC236}">
                <a16:creationId xmlns:a16="http://schemas.microsoft.com/office/drawing/2014/main" id="{6764E4D7-B6C1-48AD-A01B-4E7C5E3FF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화살표 이미지 ghltor 이미지 검색결과">
            <a:extLst>
              <a:ext uri="{FF2B5EF4-FFF2-40B4-BE49-F238E27FC236}">
                <a16:creationId xmlns:a16="http://schemas.microsoft.com/office/drawing/2014/main" id="{20F045E3-D30F-4288-8F59-847E59035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253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890DBA-F548-4F06-B2C8-805A183511B4}"/>
              </a:ext>
            </a:extLst>
          </p:cNvPr>
          <p:cNvSpPr/>
          <p:nvPr/>
        </p:nvSpPr>
        <p:spPr>
          <a:xfrm>
            <a:off x="0" y="-33541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EB81D08-9A56-4494-ACD9-F1980F7CF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88" b="96875" l="1521" r="984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13" y="168067"/>
            <a:ext cx="730389" cy="53321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6E4D741-6D7D-42C8-9C6B-D00EFD1C50DF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842CAA5-19A2-4D3D-A79E-5E5247DA99E4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BBD9AC9-534A-4158-AE9F-ECF6C2959F94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         음성 필터링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FD47CBC-3F00-4D79-853D-0B0AD2EED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C21C0DA8-3081-4FF3-A0E7-B9F6745AB282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FD902D8-6F69-474B-95EC-0F01194790A8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추출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07539E-FB7B-4575-82EC-A742BB0CD89B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STT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E839AF5-60CD-4167-9DB6-E9B00EC02A96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FastText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EAF3B6-A715-4C21-9D37-0F133E983548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필터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0" name="Picture 2" descr="화살표 이미지 ghltor 이미지 검색결과">
            <a:extLst>
              <a:ext uri="{FF2B5EF4-FFF2-40B4-BE49-F238E27FC236}">
                <a16:creationId xmlns:a16="http://schemas.microsoft.com/office/drawing/2014/main" id="{18CD5A24-3CF6-40A3-B9A0-4831CD69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화살표 이미지 ghltor 이미지 검색결과">
            <a:extLst>
              <a:ext uri="{FF2B5EF4-FFF2-40B4-BE49-F238E27FC236}">
                <a16:creationId xmlns:a16="http://schemas.microsoft.com/office/drawing/2014/main" id="{63EF1E28-A019-451A-B449-09EBD58C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화살표 이미지 ghltor 이미지 검색결과">
            <a:extLst>
              <a:ext uri="{FF2B5EF4-FFF2-40B4-BE49-F238E27FC236}">
                <a16:creationId xmlns:a16="http://schemas.microsoft.com/office/drawing/2014/main" id="{D1967382-55C1-4B56-AB4A-C52DBCCCC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2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E879C-F6A5-4544-97B2-883EFCE01B8E}"/>
              </a:ext>
            </a:extLst>
          </p:cNvPr>
          <p:cNvGrpSpPr/>
          <p:nvPr/>
        </p:nvGrpSpPr>
        <p:grpSpPr>
          <a:xfrm>
            <a:off x="139700" y="75725"/>
            <a:ext cx="11823700" cy="369332"/>
            <a:chOff x="139700" y="75725"/>
            <a:chExt cx="11823700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1CAD54-75CF-4148-8CC5-7FB6C5F4175C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" y="260391"/>
              <a:ext cx="10998200" cy="1900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5AED1-318E-47E4-85E3-E60140FDA6BD}"/>
                </a:ext>
              </a:extLst>
            </p:cNvPr>
            <p:cNvSpPr txBox="1"/>
            <p:nvPr/>
          </p:nvSpPr>
          <p:spPr>
            <a:xfrm>
              <a:off x="139700" y="757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</a:rPr>
                <a:t>YouHI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8EE491-58E7-4064-BE93-397694440B17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D8C499E-8469-4943-BCC2-277B6F3CBEF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210C863-3D43-45BE-A1FC-84C4E8DDC3E6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         음성 필터링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F04F2BC-5278-416C-B545-9432E1B60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F2C03344-EFAA-4DE7-A4B2-A516E4AA49A4}"/>
              </a:ext>
            </a:extLst>
          </p:cNvPr>
          <p:cNvSpPr/>
          <p:nvPr/>
        </p:nvSpPr>
        <p:spPr>
          <a:xfrm rot="5400000">
            <a:off x="2289165" y="314337"/>
            <a:ext cx="254020" cy="1841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D76CAC2-0D85-47D7-AAFB-3B5025B59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542" y="1325199"/>
            <a:ext cx="8950916" cy="4437571"/>
          </a:xfrm>
          <a:prstGeom prst="rect">
            <a:avLst/>
          </a:prstGeom>
          <a:ln>
            <a:solidFill>
              <a:srgbClr val="E1E4E8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C76AEB7-F912-43CF-965C-4CE0BE3DA4C7}"/>
              </a:ext>
            </a:extLst>
          </p:cNvPr>
          <p:cNvSpPr/>
          <p:nvPr/>
        </p:nvSpPr>
        <p:spPr>
          <a:xfrm>
            <a:off x="875598" y="6278064"/>
            <a:ext cx="1741726" cy="365251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2">
                    <a:lumMod val="75000"/>
                  </a:schemeClr>
                </a:solidFill>
              </a:rPr>
              <a:t>음성 추출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2400181-FEF5-4B31-A134-2A1EF9058799}"/>
              </a:ext>
            </a:extLst>
          </p:cNvPr>
          <p:cNvSpPr/>
          <p:nvPr/>
        </p:nvSpPr>
        <p:spPr>
          <a:xfrm>
            <a:off x="3760890" y="6269056"/>
            <a:ext cx="1741726" cy="371436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STT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5056A04-028D-4862-AC04-AB710D237E0F}"/>
              </a:ext>
            </a:extLst>
          </p:cNvPr>
          <p:cNvSpPr/>
          <p:nvPr/>
        </p:nvSpPr>
        <p:spPr>
          <a:xfrm>
            <a:off x="6612457" y="6281008"/>
            <a:ext cx="1741726" cy="371438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2">
                    <a:lumMod val="75000"/>
                  </a:schemeClr>
                </a:solidFill>
              </a:rPr>
              <a:t>FastText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1EEDC8-F861-4C4D-A031-F451761A5B2D}"/>
              </a:ext>
            </a:extLst>
          </p:cNvPr>
          <p:cNvSpPr/>
          <p:nvPr/>
        </p:nvSpPr>
        <p:spPr>
          <a:xfrm>
            <a:off x="9464025" y="6279420"/>
            <a:ext cx="1717195" cy="368095"/>
          </a:xfrm>
          <a:prstGeom prst="roundRect">
            <a:avLst/>
          </a:prstGeom>
          <a:solidFill>
            <a:srgbClr val="28A745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음성 필터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3" name="Picture 2" descr="화살표 이미지 ghltor 이미지 검색결과">
            <a:extLst>
              <a:ext uri="{FF2B5EF4-FFF2-40B4-BE49-F238E27FC236}">
                <a16:creationId xmlns:a16="http://schemas.microsoft.com/office/drawing/2014/main" id="{6DD1EC94-C65E-4787-9F77-CF74BF3DA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22" y="6291989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화살표 이미지 ghltor 이미지 검색결과">
            <a:extLst>
              <a:ext uri="{FF2B5EF4-FFF2-40B4-BE49-F238E27FC236}">
                <a16:creationId xmlns:a16="http://schemas.microsoft.com/office/drawing/2014/main" id="{1CC16F60-8673-4622-8C15-FDF17FB6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19" y="6294692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화살표 이미지 ghltor 이미지 검색결과">
            <a:extLst>
              <a:ext uri="{FF2B5EF4-FFF2-40B4-BE49-F238E27FC236}">
                <a16:creationId xmlns:a16="http://schemas.microsoft.com/office/drawing/2014/main" id="{C03F8076-80FA-4535-A1E2-F57E8BD82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479" y1="40294" x2="53782" y2="39412"/>
                        <a14:foregroundMark x1="57773" y1="27353" x2="73950" y2="51176"/>
                        <a14:backgroundMark x1="2941" y1="15588" x2="9454" y2="71176"/>
                        <a14:backgroundMark x1="6933" y1="22941" x2="6933" y2="22941"/>
                        <a14:backgroundMark x1="6933" y1="22941" x2="6933" y2="22941"/>
                        <a14:backgroundMark x1="4202" y1="50294" x2="36765" y2="96765"/>
                        <a14:backgroundMark x1="36765" y1="96765" x2="36765" y2="96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89" y="6306813"/>
            <a:ext cx="471053" cy="33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27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372DE35-2F0C-4AF5-8C4D-92A76E9EE5F5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3B11C6-B4D1-4F31-98CB-DD493D66D96F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00597D-157D-4C88-A16E-B68BD33EF188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내용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B02157-56A9-496B-AA59-D922AEEF0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E134C0-1559-41ED-8500-5B18989224D0}"/>
              </a:ext>
            </a:extLst>
          </p:cNvPr>
          <p:cNvSpPr/>
          <p:nvPr/>
        </p:nvSpPr>
        <p:spPr>
          <a:xfrm>
            <a:off x="877111" y="1697355"/>
            <a:ext cx="10437778" cy="4824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aws icon 이미지 검색결과">
            <a:extLst>
              <a:ext uri="{FF2B5EF4-FFF2-40B4-BE49-F238E27FC236}">
                <a16:creationId xmlns:a16="http://schemas.microsoft.com/office/drawing/2014/main" id="{9F9E2991-CAC5-4323-8C1C-A71DC57E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1" y="1022317"/>
            <a:ext cx="1734457" cy="10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848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E2AD5CC3-6328-4E3D-B049-06BBE8B3C083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E511976-6EB2-45B4-AEF2-B8CC1BFA1F0A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1D9BAE9-2B02-4204-827A-CCDEDFB579A0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일정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187E9EE-CAA9-44EA-83D8-E5A12EE2D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62AB84-F5BE-4907-948E-01CAFE642C8E}"/>
              </a:ext>
            </a:extLst>
          </p:cNvPr>
          <p:cNvSpPr txBox="1"/>
          <p:nvPr/>
        </p:nvSpPr>
        <p:spPr>
          <a:xfrm>
            <a:off x="1218140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이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9847F-2665-42F8-A828-B314334C75EE}"/>
              </a:ext>
            </a:extLst>
          </p:cNvPr>
          <p:cNvSpPr txBox="1"/>
          <p:nvPr/>
        </p:nvSpPr>
        <p:spPr>
          <a:xfrm>
            <a:off x="1667731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터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A88DA-1B61-4094-A7A4-C162C2D9811B}"/>
              </a:ext>
            </a:extLst>
          </p:cNvPr>
          <p:cNvSpPr txBox="1"/>
          <p:nvPr/>
        </p:nvSpPr>
        <p:spPr>
          <a:xfrm>
            <a:off x="2117322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베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91EC5-3AFE-443F-87DE-198BB19F60AE}"/>
              </a:ext>
            </a:extLst>
          </p:cNvPr>
          <p:cNvSpPr txBox="1"/>
          <p:nvPr/>
        </p:nvSpPr>
        <p:spPr>
          <a:xfrm>
            <a:off x="2566913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이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D0EAC-B7C4-42C2-979B-D8589F621524}"/>
              </a:ext>
            </a:extLst>
          </p:cNvPr>
          <p:cNvSpPr txBox="1"/>
          <p:nvPr/>
        </p:nvSpPr>
        <p:spPr>
          <a:xfrm>
            <a:off x="3016504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347AF-C759-4317-B7EA-0B9852668F97}"/>
              </a:ext>
            </a:extLst>
          </p:cNvPr>
          <p:cNvSpPr txBox="1"/>
          <p:nvPr/>
        </p:nvSpPr>
        <p:spPr>
          <a:xfrm>
            <a:off x="3468533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55DBA-3E1E-4A17-A595-9FF0B7B781D1}"/>
              </a:ext>
            </a:extLst>
          </p:cNvPr>
          <p:cNvSpPr txBox="1"/>
          <p:nvPr/>
        </p:nvSpPr>
        <p:spPr>
          <a:xfrm>
            <a:off x="3920562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14356-84B4-49D9-95B0-0BD222F4D87F}"/>
              </a:ext>
            </a:extLst>
          </p:cNvPr>
          <p:cNvSpPr txBox="1"/>
          <p:nvPr/>
        </p:nvSpPr>
        <p:spPr>
          <a:xfrm>
            <a:off x="222613" y="1050747"/>
            <a:ext cx="6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7676"/>
                </a:solidFill>
              </a:rPr>
              <a:t>Mar</a:t>
            </a:r>
            <a:endParaRPr lang="ko-KR" altLang="en-US">
              <a:solidFill>
                <a:srgbClr val="76767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CABE9-26A9-4F11-87E7-0DE5B75FF67A}"/>
              </a:ext>
            </a:extLst>
          </p:cNvPr>
          <p:cNvSpPr txBox="1"/>
          <p:nvPr/>
        </p:nvSpPr>
        <p:spPr>
          <a:xfrm>
            <a:off x="4265024" y="1050747"/>
            <a:ext cx="6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7676"/>
                </a:solidFill>
              </a:rPr>
              <a:t>Apr</a:t>
            </a:r>
            <a:endParaRPr lang="ko-KR" altLang="en-US">
              <a:solidFill>
                <a:srgbClr val="76767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1E955-02CD-4711-97BD-1D505501F077}"/>
              </a:ext>
            </a:extLst>
          </p:cNvPr>
          <p:cNvSpPr txBox="1"/>
          <p:nvPr/>
        </p:nvSpPr>
        <p:spPr>
          <a:xfrm>
            <a:off x="7830832" y="1050747"/>
            <a:ext cx="62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7676"/>
                </a:solidFill>
              </a:rPr>
              <a:t>May</a:t>
            </a:r>
            <a:endParaRPr lang="ko-KR" altLang="en-US">
              <a:solidFill>
                <a:srgbClr val="76767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8BF14-0489-499C-94BD-A2FA2EDE3DAA}"/>
              </a:ext>
            </a:extLst>
          </p:cNvPr>
          <p:cNvSpPr txBox="1"/>
          <p:nvPr/>
        </p:nvSpPr>
        <p:spPr>
          <a:xfrm>
            <a:off x="11435172" y="1055449"/>
            <a:ext cx="62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7676"/>
                </a:solidFill>
              </a:rPr>
              <a:t>Jun</a:t>
            </a:r>
            <a:endParaRPr lang="ko-KR" altLang="en-US">
              <a:solidFill>
                <a:srgbClr val="76767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D13EB8-F820-4E30-94A0-79867894AD3F}"/>
              </a:ext>
            </a:extLst>
          </p:cNvPr>
          <p:cNvSpPr txBox="1"/>
          <p:nvPr/>
        </p:nvSpPr>
        <p:spPr>
          <a:xfrm>
            <a:off x="341527" y="1698115"/>
            <a:ext cx="338039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F8E9D-819D-457B-B405-71B0FFDEFFEC}"/>
              </a:ext>
            </a:extLst>
          </p:cNvPr>
          <p:cNvSpPr txBox="1"/>
          <p:nvPr/>
        </p:nvSpPr>
        <p:spPr>
          <a:xfrm>
            <a:off x="768485" y="1698115"/>
            <a:ext cx="358980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데</a:t>
            </a:r>
            <a:endParaRPr lang="ko-KR" altLang="en-US" sz="2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EB76B2-1A41-4A8C-ACDD-894AF4703F4B}"/>
              </a:ext>
            </a:extLst>
          </p:cNvPr>
          <p:cNvSpPr txBox="1"/>
          <p:nvPr/>
        </p:nvSpPr>
        <p:spPr>
          <a:xfrm>
            <a:off x="9277828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402206-D49C-43B4-98C1-CB9743DDB21A}"/>
              </a:ext>
            </a:extLst>
          </p:cNvPr>
          <p:cNvSpPr txBox="1"/>
          <p:nvPr/>
        </p:nvSpPr>
        <p:spPr>
          <a:xfrm>
            <a:off x="9727419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399B0B-4991-4654-9D00-9A16850D14D0}"/>
              </a:ext>
            </a:extLst>
          </p:cNvPr>
          <p:cNvSpPr txBox="1"/>
          <p:nvPr/>
        </p:nvSpPr>
        <p:spPr>
          <a:xfrm>
            <a:off x="10177010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5F0631-0FFE-4072-A380-2F527FF47FD0}"/>
              </a:ext>
            </a:extLst>
          </p:cNvPr>
          <p:cNvSpPr txBox="1"/>
          <p:nvPr/>
        </p:nvSpPr>
        <p:spPr>
          <a:xfrm>
            <a:off x="10626601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F7DBB8-263C-4222-8590-894DD431E37F}"/>
              </a:ext>
            </a:extLst>
          </p:cNvPr>
          <p:cNvSpPr txBox="1"/>
          <p:nvPr/>
        </p:nvSpPr>
        <p:spPr>
          <a:xfrm>
            <a:off x="11076192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5AF7A1-7765-4735-A077-30DEE61B885E}"/>
              </a:ext>
            </a:extLst>
          </p:cNvPr>
          <p:cNvSpPr txBox="1"/>
          <p:nvPr/>
        </p:nvSpPr>
        <p:spPr>
          <a:xfrm>
            <a:off x="11528221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7B0756-DB56-4FA5-B134-4DD1F6187AF1}"/>
              </a:ext>
            </a:extLst>
          </p:cNvPr>
          <p:cNvSpPr txBox="1"/>
          <p:nvPr/>
        </p:nvSpPr>
        <p:spPr>
          <a:xfrm>
            <a:off x="8401215" y="1698115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A2B5D3-EB23-4F3C-A3A4-D8D100899AF9}"/>
              </a:ext>
            </a:extLst>
          </p:cNvPr>
          <p:cNvSpPr txBox="1"/>
          <p:nvPr/>
        </p:nvSpPr>
        <p:spPr>
          <a:xfrm>
            <a:off x="8828173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FCBEA8-F8A0-4D11-801D-45B4574E734F}"/>
              </a:ext>
            </a:extLst>
          </p:cNvPr>
          <p:cNvSpPr txBox="1"/>
          <p:nvPr/>
        </p:nvSpPr>
        <p:spPr>
          <a:xfrm>
            <a:off x="5246765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F3F684-BD9F-43FC-A06C-9A107EA838CB}"/>
              </a:ext>
            </a:extLst>
          </p:cNvPr>
          <p:cNvSpPr txBox="1"/>
          <p:nvPr/>
        </p:nvSpPr>
        <p:spPr>
          <a:xfrm>
            <a:off x="5696356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556DB8-A5B8-42CE-81ED-8EE65BD04508}"/>
              </a:ext>
            </a:extLst>
          </p:cNvPr>
          <p:cNvSpPr txBox="1"/>
          <p:nvPr/>
        </p:nvSpPr>
        <p:spPr>
          <a:xfrm>
            <a:off x="6145947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C82CFE-5FA8-421C-B838-2217C20EE1FE}"/>
              </a:ext>
            </a:extLst>
          </p:cNvPr>
          <p:cNvSpPr txBox="1"/>
          <p:nvPr/>
        </p:nvSpPr>
        <p:spPr>
          <a:xfrm>
            <a:off x="6595538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D114C2-D5F6-42AF-AF8B-B903C295BE0F}"/>
              </a:ext>
            </a:extLst>
          </p:cNvPr>
          <p:cNvSpPr txBox="1"/>
          <p:nvPr/>
        </p:nvSpPr>
        <p:spPr>
          <a:xfrm>
            <a:off x="7045129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7E2EE3-F3C0-47B5-893A-E21F2FDC5762}"/>
              </a:ext>
            </a:extLst>
          </p:cNvPr>
          <p:cNvSpPr txBox="1"/>
          <p:nvPr/>
        </p:nvSpPr>
        <p:spPr>
          <a:xfrm>
            <a:off x="7497158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259204-F85A-4A5B-920B-9F5A414E9E2E}"/>
              </a:ext>
            </a:extLst>
          </p:cNvPr>
          <p:cNvSpPr txBox="1"/>
          <p:nvPr/>
        </p:nvSpPr>
        <p:spPr>
          <a:xfrm>
            <a:off x="7949187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C3258B-D8C6-4CF5-931B-1BD548E9F7D4}"/>
              </a:ext>
            </a:extLst>
          </p:cNvPr>
          <p:cNvSpPr txBox="1"/>
          <p:nvPr/>
        </p:nvSpPr>
        <p:spPr>
          <a:xfrm>
            <a:off x="4370152" y="1698115"/>
            <a:ext cx="338039" cy="338554"/>
          </a:xfrm>
          <a:prstGeom prst="rect">
            <a:avLst/>
          </a:prstGeom>
          <a:solidFill>
            <a:srgbClr val="C6E48B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78103D-2C8E-46AA-83D2-71076960F99C}"/>
              </a:ext>
            </a:extLst>
          </p:cNvPr>
          <p:cNvSpPr txBox="1"/>
          <p:nvPr/>
        </p:nvSpPr>
        <p:spPr>
          <a:xfrm>
            <a:off x="4797110" y="1698115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3A8355-08B3-4FC3-A72C-16DD80BA41D9}"/>
              </a:ext>
            </a:extLst>
          </p:cNvPr>
          <p:cNvSpPr txBox="1"/>
          <p:nvPr/>
        </p:nvSpPr>
        <p:spPr>
          <a:xfrm>
            <a:off x="1218140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F23FEF-94D0-4E04-91F7-48B9BF64BA86}"/>
              </a:ext>
            </a:extLst>
          </p:cNvPr>
          <p:cNvSpPr txBox="1"/>
          <p:nvPr/>
        </p:nvSpPr>
        <p:spPr>
          <a:xfrm>
            <a:off x="1667731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F2078D-CB7C-4414-9E8F-38C1ADDDA059}"/>
              </a:ext>
            </a:extLst>
          </p:cNvPr>
          <p:cNvSpPr txBox="1"/>
          <p:nvPr/>
        </p:nvSpPr>
        <p:spPr>
          <a:xfrm>
            <a:off x="2117322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C4A055-F881-448F-AD22-F1CD92116E34}"/>
              </a:ext>
            </a:extLst>
          </p:cNvPr>
          <p:cNvSpPr txBox="1"/>
          <p:nvPr/>
        </p:nvSpPr>
        <p:spPr>
          <a:xfrm>
            <a:off x="2566913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953F13-B6C5-4AD3-8C61-1ADE32BA1BAC}"/>
              </a:ext>
            </a:extLst>
          </p:cNvPr>
          <p:cNvSpPr txBox="1"/>
          <p:nvPr/>
        </p:nvSpPr>
        <p:spPr>
          <a:xfrm>
            <a:off x="3016504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43D659-1980-44F4-986A-B5B41B1945B2}"/>
              </a:ext>
            </a:extLst>
          </p:cNvPr>
          <p:cNvSpPr txBox="1"/>
          <p:nvPr/>
        </p:nvSpPr>
        <p:spPr>
          <a:xfrm>
            <a:off x="3468533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D67448-11C6-4175-97E7-3127E55F0F10}"/>
              </a:ext>
            </a:extLst>
          </p:cNvPr>
          <p:cNvSpPr txBox="1"/>
          <p:nvPr/>
        </p:nvSpPr>
        <p:spPr>
          <a:xfrm>
            <a:off x="3920562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E6236D-9EEE-41E9-85D4-09E0189440AC}"/>
              </a:ext>
            </a:extLst>
          </p:cNvPr>
          <p:cNvSpPr txBox="1"/>
          <p:nvPr/>
        </p:nvSpPr>
        <p:spPr>
          <a:xfrm>
            <a:off x="341527" y="2140726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544366-A850-4C63-A915-CA037D88B63C}"/>
              </a:ext>
            </a:extLst>
          </p:cNvPr>
          <p:cNvSpPr txBox="1"/>
          <p:nvPr/>
        </p:nvSpPr>
        <p:spPr>
          <a:xfrm>
            <a:off x="768485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09F0E1-2504-4B1E-944B-1A8869960FCC}"/>
              </a:ext>
            </a:extLst>
          </p:cNvPr>
          <p:cNvSpPr txBox="1"/>
          <p:nvPr/>
        </p:nvSpPr>
        <p:spPr>
          <a:xfrm>
            <a:off x="9277828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3AC7EA-3AB4-4F26-A725-631902EEC94A}"/>
              </a:ext>
            </a:extLst>
          </p:cNvPr>
          <p:cNvSpPr txBox="1"/>
          <p:nvPr/>
        </p:nvSpPr>
        <p:spPr>
          <a:xfrm>
            <a:off x="9727419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D17905-159E-4A93-B439-A151ABDA9E48}"/>
              </a:ext>
            </a:extLst>
          </p:cNvPr>
          <p:cNvSpPr txBox="1"/>
          <p:nvPr/>
        </p:nvSpPr>
        <p:spPr>
          <a:xfrm>
            <a:off x="10177010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C0C5431-2D72-41F8-A218-8833A03A5F62}"/>
              </a:ext>
            </a:extLst>
          </p:cNvPr>
          <p:cNvSpPr txBox="1"/>
          <p:nvPr/>
        </p:nvSpPr>
        <p:spPr>
          <a:xfrm>
            <a:off x="10626601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922515-E2EA-4280-B894-70244CE40220}"/>
              </a:ext>
            </a:extLst>
          </p:cNvPr>
          <p:cNvSpPr txBox="1"/>
          <p:nvPr/>
        </p:nvSpPr>
        <p:spPr>
          <a:xfrm>
            <a:off x="11076192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841CF5-CD65-4462-9B46-2AE70ADE67E5}"/>
              </a:ext>
            </a:extLst>
          </p:cNvPr>
          <p:cNvSpPr txBox="1"/>
          <p:nvPr/>
        </p:nvSpPr>
        <p:spPr>
          <a:xfrm>
            <a:off x="11528221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39FD35-2E48-4766-948E-5E9C0E810EA8}"/>
              </a:ext>
            </a:extLst>
          </p:cNvPr>
          <p:cNvSpPr txBox="1"/>
          <p:nvPr/>
        </p:nvSpPr>
        <p:spPr>
          <a:xfrm>
            <a:off x="8401215" y="2140726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F208C0-F7D4-47D2-836D-2A20FA30D1FC}"/>
              </a:ext>
            </a:extLst>
          </p:cNvPr>
          <p:cNvSpPr txBox="1"/>
          <p:nvPr/>
        </p:nvSpPr>
        <p:spPr>
          <a:xfrm>
            <a:off x="8828173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393B9E-1499-4B30-AC0F-CCD5B308A761}"/>
              </a:ext>
            </a:extLst>
          </p:cNvPr>
          <p:cNvSpPr txBox="1"/>
          <p:nvPr/>
        </p:nvSpPr>
        <p:spPr>
          <a:xfrm>
            <a:off x="5246765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6B97E4-B6EB-4945-B5EE-E00BB484C604}"/>
              </a:ext>
            </a:extLst>
          </p:cNvPr>
          <p:cNvSpPr txBox="1"/>
          <p:nvPr/>
        </p:nvSpPr>
        <p:spPr>
          <a:xfrm>
            <a:off x="5696356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8D58B2-95F8-4473-8A94-2A001C3B6130}"/>
              </a:ext>
            </a:extLst>
          </p:cNvPr>
          <p:cNvSpPr txBox="1"/>
          <p:nvPr/>
        </p:nvSpPr>
        <p:spPr>
          <a:xfrm>
            <a:off x="6145947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DDF084-7EBF-4D5A-85BC-6CF10DA81080}"/>
              </a:ext>
            </a:extLst>
          </p:cNvPr>
          <p:cNvSpPr txBox="1"/>
          <p:nvPr/>
        </p:nvSpPr>
        <p:spPr>
          <a:xfrm>
            <a:off x="6595538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FB257D-8CD2-4703-88BC-35FFD43F5BB7}"/>
              </a:ext>
            </a:extLst>
          </p:cNvPr>
          <p:cNvSpPr txBox="1"/>
          <p:nvPr/>
        </p:nvSpPr>
        <p:spPr>
          <a:xfrm>
            <a:off x="7045129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029A43-6606-4166-B463-91765D3A8126}"/>
              </a:ext>
            </a:extLst>
          </p:cNvPr>
          <p:cNvSpPr txBox="1"/>
          <p:nvPr/>
        </p:nvSpPr>
        <p:spPr>
          <a:xfrm>
            <a:off x="7497158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FCA60AA-B93E-4CFC-934D-1A99059FB3DA}"/>
              </a:ext>
            </a:extLst>
          </p:cNvPr>
          <p:cNvSpPr txBox="1"/>
          <p:nvPr/>
        </p:nvSpPr>
        <p:spPr>
          <a:xfrm>
            <a:off x="7949187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E2D740E-FEE4-4389-8028-717CDC1B6265}"/>
              </a:ext>
            </a:extLst>
          </p:cNvPr>
          <p:cNvSpPr txBox="1"/>
          <p:nvPr/>
        </p:nvSpPr>
        <p:spPr>
          <a:xfrm>
            <a:off x="4370152" y="2140726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E38AD1-3742-4327-93FE-3395402310CF}"/>
              </a:ext>
            </a:extLst>
          </p:cNvPr>
          <p:cNvSpPr txBox="1"/>
          <p:nvPr/>
        </p:nvSpPr>
        <p:spPr>
          <a:xfrm>
            <a:off x="4797110" y="2140726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520D90-B4BA-49B1-BCAF-EC0185081F60}"/>
              </a:ext>
            </a:extLst>
          </p:cNvPr>
          <p:cNvSpPr txBox="1"/>
          <p:nvPr/>
        </p:nvSpPr>
        <p:spPr>
          <a:xfrm>
            <a:off x="1218140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CABB45-8DB0-45DA-8B44-5921A0FF1043}"/>
              </a:ext>
            </a:extLst>
          </p:cNvPr>
          <p:cNvSpPr txBox="1"/>
          <p:nvPr/>
        </p:nvSpPr>
        <p:spPr>
          <a:xfrm>
            <a:off x="1667731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4A575-1385-44DA-BB05-A09D24F6AE96}"/>
              </a:ext>
            </a:extLst>
          </p:cNvPr>
          <p:cNvSpPr txBox="1"/>
          <p:nvPr/>
        </p:nvSpPr>
        <p:spPr>
          <a:xfrm>
            <a:off x="2117322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73BA05-810A-4E87-87FC-2A955FAF9516}"/>
              </a:ext>
            </a:extLst>
          </p:cNvPr>
          <p:cNvSpPr txBox="1"/>
          <p:nvPr/>
        </p:nvSpPr>
        <p:spPr>
          <a:xfrm>
            <a:off x="2566913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3B5DCEA-F1DA-4E30-94D1-43FD30F2DC9A}"/>
              </a:ext>
            </a:extLst>
          </p:cNvPr>
          <p:cNvSpPr txBox="1"/>
          <p:nvPr/>
        </p:nvSpPr>
        <p:spPr>
          <a:xfrm>
            <a:off x="3016504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3E4061-FC78-4C5F-84B5-DBE97C7315E1}"/>
              </a:ext>
            </a:extLst>
          </p:cNvPr>
          <p:cNvSpPr txBox="1"/>
          <p:nvPr/>
        </p:nvSpPr>
        <p:spPr>
          <a:xfrm>
            <a:off x="3468533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B4E5C1-9EB4-419A-B05B-965955CDF599}"/>
              </a:ext>
            </a:extLst>
          </p:cNvPr>
          <p:cNvSpPr txBox="1"/>
          <p:nvPr/>
        </p:nvSpPr>
        <p:spPr>
          <a:xfrm>
            <a:off x="3920562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D6F91C-C503-4193-B5AA-7796EEA5E55B}"/>
              </a:ext>
            </a:extLst>
          </p:cNvPr>
          <p:cNvSpPr txBox="1"/>
          <p:nvPr/>
        </p:nvSpPr>
        <p:spPr>
          <a:xfrm>
            <a:off x="341527" y="2583337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8957852-14DD-43B4-B4F0-8C24DF9FFB33}"/>
              </a:ext>
            </a:extLst>
          </p:cNvPr>
          <p:cNvSpPr txBox="1"/>
          <p:nvPr/>
        </p:nvSpPr>
        <p:spPr>
          <a:xfrm>
            <a:off x="768485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356A0C8-D5AB-4220-A820-D64A205A5A18}"/>
              </a:ext>
            </a:extLst>
          </p:cNvPr>
          <p:cNvSpPr txBox="1"/>
          <p:nvPr/>
        </p:nvSpPr>
        <p:spPr>
          <a:xfrm>
            <a:off x="9277828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DD6E39-CB02-4195-B9CA-84549315D872}"/>
              </a:ext>
            </a:extLst>
          </p:cNvPr>
          <p:cNvSpPr txBox="1"/>
          <p:nvPr/>
        </p:nvSpPr>
        <p:spPr>
          <a:xfrm>
            <a:off x="9727419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064A9D4-B0A7-4CAC-81B3-D9E5E8FE8E6E}"/>
              </a:ext>
            </a:extLst>
          </p:cNvPr>
          <p:cNvSpPr txBox="1"/>
          <p:nvPr/>
        </p:nvSpPr>
        <p:spPr>
          <a:xfrm>
            <a:off x="10177010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2DB1F3-B430-42F4-B94D-FD63EE29A649}"/>
              </a:ext>
            </a:extLst>
          </p:cNvPr>
          <p:cNvSpPr txBox="1"/>
          <p:nvPr/>
        </p:nvSpPr>
        <p:spPr>
          <a:xfrm>
            <a:off x="10626601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95756C2-D39A-4475-B80E-80946771BD94}"/>
              </a:ext>
            </a:extLst>
          </p:cNvPr>
          <p:cNvSpPr txBox="1"/>
          <p:nvPr/>
        </p:nvSpPr>
        <p:spPr>
          <a:xfrm>
            <a:off x="11076192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3BB323-9B55-43B8-BB2B-820AED604590}"/>
              </a:ext>
            </a:extLst>
          </p:cNvPr>
          <p:cNvSpPr txBox="1"/>
          <p:nvPr/>
        </p:nvSpPr>
        <p:spPr>
          <a:xfrm>
            <a:off x="11528221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CC6C58C-3549-4D00-A43E-9AD3E724C176}"/>
              </a:ext>
            </a:extLst>
          </p:cNvPr>
          <p:cNvSpPr txBox="1"/>
          <p:nvPr/>
        </p:nvSpPr>
        <p:spPr>
          <a:xfrm>
            <a:off x="8401215" y="2583337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8646D74-31AC-474E-BC67-6B88D49EC7E4}"/>
              </a:ext>
            </a:extLst>
          </p:cNvPr>
          <p:cNvSpPr txBox="1"/>
          <p:nvPr/>
        </p:nvSpPr>
        <p:spPr>
          <a:xfrm>
            <a:off x="8828173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FAE8C76-2C14-4B01-AEC0-04104A2AE709}"/>
              </a:ext>
            </a:extLst>
          </p:cNvPr>
          <p:cNvSpPr txBox="1"/>
          <p:nvPr/>
        </p:nvSpPr>
        <p:spPr>
          <a:xfrm>
            <a:off x="5246765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E8B74E-A120-4EB8-BE73-AE8A4BCEF643}"/>
              </a:ext>
            </a:extLst>
          </p:cNvPr>
          <p:cNvSpPr txBox="1"/>
          <p:nvPr/>
        </p:nvSpPr>
        <p:spPr>
          <a:xfrm>
            <a:off x="5696356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3D82589-8D58-4581-8B3A-DAF19C59DD34}"/>
              </a:ext>
            </a:extLst>
          </p:cNvPr>
          <p:cNvSpPr txBox="1"/>
          <p:nvPr/>
        </p:nvSpPr>
        <p:spPr>
          <a:xfrm>
            <a:off x="6145947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CE17524-853E-430E-B0E4-23A545E3C95E}"/>
              </a:ext>
            </a:extLst>
          </p:cNvPr>
          <p:cNvSpPr txBox="1"/>
          <p:nvPr/>
        </p:nvSpPr>
        <p:spPr>
          <a:xfrm>
            <a:off x="6595538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213685-3E55-4455-852C-29708AC7A08E}"/>
              </a:ext>
            </a:extLst>
          </p:cNvPr>
          <p:cNvSpPr txBox="1"/>
          <p:nvPr/>
        </p:nvSpPr>
        <p:spPr>
          <a:xfrm>
            <a:off x="7045129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33C7D6-7A26-4A61-918A-3D1C218CC7C2}"/>
              </a:ext>
            </a:extLst>
          </p:cNvPr>
          <p:cNvSpPr txBox="1"/>
          <p:nvPr/>
        </p:nvSpPr>
        <p:spPr>
          <a:xfrm>
            <a:off x="7497158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A2140D8-1766-4714-B0C9-D4AB63199D46}"/>
              </a:ext>
            </a:extLst>
          </p:cNvPr>
          <p:cNvSpPr txBox="1"/>
          <p:nvPr/>
        </p:nvSpPr>
        <p:spPr>
          <a:xfrm>
            <a:off x="7949187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51E80-B76E-4C81-A05A-23FF6CE15FF7}"/>
              </a:ext>
            </a:extLst>
          </p:cNvPr>
          <p:cNvSpPr txBox="1"/>
          <p:nvPr/>
        </p:nvSpPr>
        <p:spPr>
          <a:xfrm>
            <a:off x="4370152" y="2583337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34A6B2-9E04-49F6-9339-EAB3532C12F8}"/>
              </a:ext>
            </a:extLst>
          </p:cNvPr>
          <p:cNvSpPr txBox="1"/>
          <p:nvPr/>
        </p:nvSpPr>
        <p:spPr>
          <a:xfrm>
            <a:off x="4797110" y="2583337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0D9996-CF15-43B1-A9E4-D01163BFBAF0}"/>
              </a:ext>
            </a:extLst>
          </p:cNvPr>
          <p:cNvSpPr txBox="1"/>
          <p:nvPr/>
        </p:nvSpPr>
        <p:spPr>
          <a:xfrm>
            <a:off x="1218140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82D5B58-3DF7-48CA-B70A-8EF6D3476FDB}"/>
              </a:ext>
            </a:extLst>
          </p:cNvPr>
          <p:cNvSpPr txBox="1"/>
          <p:nvPr/>
        </p:nvSpPr>
        <p:spPr>
          <a:xfrm>
            <a:off x="1667731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E3738A6-85DE-424D-B357-A46C48D1A101}"/>
              </a:ext>
            </a:extLst>
          </p:cNvPr>
          <p:cNvSpPr txBox="1"/>
          <p:nvPr/>
        </p:nvSpPr>
        <p:spPr>
          <a:xfrm>
            <a:off x="2117322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A0334E2-0730-4022-BDE4-AD6D2A623746}"/>
              </a:ext>
            </a:extLst>
          </p:cNvPr>
          <p:cNvSpPr txBox="1"/>
          <p:nvPr/>
        </p:nvSpPr>
        <p:spPr>
          <a:xfrm>
            <a:off x="2566913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10A604D-9A05-4433-AD0B-BD2B16FAEB21}"/>
              </a:ext>
            </a:extLst>
          </p:cNvPr>
          <p:cNvSpPr txBox="1"/>
          <p:nvPr/>
        </p:nvSpPr>
        <p:spPr>
          <a:xfrm>
            <a:off x="3016504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4D432A1-53D4-48B9-BBDB-DBD7581F80DF}"/>
              </a:ext>
            </a:extLst>
          </p:cNvPr>
          <p:cNvSpPr txBox="1"/>
          <p:nvPr/>
        </p:nvSpPr>
        <p:spPr>
          <a:xfrm>
            <a:off x="3468533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B023F3-193E-48B2-9310-14A34016841C}"/>
              </a:ext>
            </a:extLst>
          </p:cNvPr>
          <p:cNvSpPr txBox="1"/>
          <p:nvPr/>
        </p:nvSpPr>
        <p:spPr>
          <a:xfrm>
            <a:off x="3920562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B5D4A39-2647-4FC8-BD2F-C3E8F8D4EED8}"/>
              </a:ext>
            </a:extLst>
          </p:cNvPr>
          <p:cNvSpPr txBox="1"/>
          <p:nvPr/>
        </p:nvSpPr>
        <p:spPr>
          <a:xfrm>
            <a:off x="341527" y="3025948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E760AB9-D24A-45B0-8B28-5DF458F6542F}"/>
              </a:ext>
            </a:extLst>
          </p:cNvPr>
          <p:cNvSpPr txBox="1"/>
          <p:nvPr/>
        </p:nvSpPr>
        <p:spPr>
          <a:xfrm>
            <a:off x="768485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16D6251-DA07-4AC2-94E8-B431EE57426C}"/>
              </a:ext>
            </a:extLst>
          </p:cNvPr>
          <p:cNvSpPr txBox="1"/>
          <p:nvPr/>
        </p:nvSpPr>
        <p:spPr>
          <a:xfrm>
            <a:off x="9277828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C762F5-0DB8-42A2-A5BF-E6757283CE2B}"/>
              </a:ext>
            </a:extLst>
          </p:cNvPr>
          <p:cNvSpPr txBox="1"/>
          <p:nvPr/>
        </p:nvSpPr>
        <p:spPr>
          <a:xfrm>
            <a:off x="9727419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4974C06-B5A4-435B-AFCA-755D0D3B358A}"/>
              </a:ext>
            </a:extLst>
          </p:cNvPr>
          <p:cNvSpPr txBox="1"/>
          <p:nvPr/>
        </p:nvSpPr>
        <p:spPr>
          <a:xfrm>
            <a:off x="10177010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1E83C6B-F4AA-42DD-A587-59A1FE8AB876}"/>
              </a:ext>
            </a:extLst>
          </p:cNvPr>
          <p:cNvSpPr txBox="1"/>
          <p:nvPr/>
        </p:nvSpPr>
        <p:spPr>
          <a:xfrm>
            <a:off x="10626601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C2C987C-8AA0-4F13-AD71-22CC90D105DD}"/>
              </a:ext>
            </a:extLst>
          </p:cNvPr>
          <p:cNvSpPr txBox="1"/>
          <p:nvPr/>
        </p:nvSpPr>
        <p:spPr>
          <a:xfrm>
            <a:off x="11076192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746B751-54CF-4CB1-8672-6E6C6904EEF9}"/>
              </a:ext>
            </a:extLst>
          </p:cNvPr>
          <p:cNvSpPr txBox="1"/>
          <p:nvPr/>
        </p:nvSpPr>
        <p:spPr>
          <a:xfrm>
            <a:off x="11528221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1EFE500-D06B-4CAB-88D8-2FAF792614E2}"/>
              </a:ext>
            </a:extLst>
          </p:cNvPr>
          <p:cNvSpPr txBox="1"/>
          <p:nvPr/>
        </p:nvSpPr>
        <p:spPr>
          <a:xfrm>
            <a:off x="8401215" y="3025948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FE861B4-4C39-4C94-AF8B-740AF6E8ECFF}"/>
              </a:ext>
            </a:extLst>
          </p:cNvPr>
          <p:cNvSpPr txBox="1"/>
          <p:nvPr/>
        </p:nvSpPr>
        <p:spPr>
          <a:xfrm>
            <a:off x="8828173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38A739-C9A0-4F55-9327-004C34C442D8}"/>
              </a:ext>
            </a:extLst>
          </p:cNvPr>
          <p:cNvSpPr txBox="1"/>
          <p:nvPr/>
        </p:nvSpPr>
        <p:spPr>
          <a:xfrm>
            <a:off x="5246765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C625A9F-83A9-48ED-9448-B6E1845634B0}"/>
              </a:ext>
            </a:extLst>
          </p:cNvPr>
          <p:cNvSpPr txBox="1"/>
          <p:nvPr/>
        </p:nvSpPr>
        <p:spPr>
          <a:xfrm>
            <a:off x="5696356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93C03FB-8C08-4588-9993-7200A10E2606}"/>
              </a:ext>
            </a:extLst>
          </p:cNvPr>
          <p:cNvSpPr txBox="1"/>
          <p:nvPr/>
        </p:nvSpPr>
        <p:spPr>
          <a:xfrm>
            <a:off x="6145947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EA868B-F254-485E-A3E2-ECCAB694FCBB}"/>
              </a:ext>
            </a:extLst>
          </p:cNvPr>
          <p:cNvSpPr txBox="1"/>
          <p:nvPr/>
        </p:nvSpPr>
        <p:spPr>
          <a:xfrm>
            <a:off x="6595538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20DE0CF-4A3F-4E58-9B1F-24DC91358AA4}"/>
              </a:ext>
            </a:extLst>
          </p:cNvPr>
          <p:cNvSpPr txBox="1"/>
          <p:nvPr/>
        </p:nvSpPr>
        <p:spPr>
          <a:xfrm>
            <a:off x="7045129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F7437F4-49EF-4D89-9D94-26B299B35597}"/>
              </a:ext>
            </a:extLst>
          </p:cNvPr>
          <p:cNvSpPr txBox="1"/>
          <p:nvPr/>
        </p:nvSpPr>
        <p:spPr>
          <a:xfrm>
            <a:off x="7497158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6521273-76B2-43B5-BE1A-2CB8A5D7CDFF}"/>
              </a:ext>
            </a:extLst>
          </p:cNvPr>
          <p:cNvSpPr txBox="1"/>
          <p:nvPr/>
        </p:nvSpPr>
        <p:spPr>
          <a:xfrm>
            <a:off x="7949187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2B09D4-651F-431E-A1B6-33BE8E658507}"/>
              </a:ext>
            </a:extLst>
          </p:cNvPr>
          <p:cNvSpPr txBox="1"/>
          <p:nvPr/>
        </p:nvSpPr>
        <p:spPr>
          <a:xfrm>
            <a:off x="4370152" y="3025948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9540BC2-C472-4E96-B574-A5361C1E78E3}"/>
              </a:ext>
            </a:extLst>
          </p:cNvPr>
          <p:cNvSpPr txBox="1"/>
          <p:nvPr/>
        </p:nvSpPr>
        <p:spPr>
          <a:xfrm>
            <a:off x="4797110" y="3025948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FF13197-50EA-49BF-B787-D4F667F31F50}"/>
              </a:ext>
            </a:extLst>
          </p:cNvPr>
          <p:cNvSpPr txBox="1"/>
          <p:nvPr/>
        </p:nvSpPr>
        <p:spPr>
          <a:xfrm>
            <a:off x="1218140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404910-14FE-491A-BEB5-775E42BFDCF1}"/>
              </a:ext>
            </a:extLst>
          </p:cNvPr>
          <p:cNvSpPr txBox="1"/>
          <p:nvPr/>
        </p:nvSpPr>
        <p:spPr>
          <a:xfrm>
            <a:off x="1667731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E21C868-A17D-48FD-9D85-07E942359114}"/>
              </a:ext>
            </a:extLst>
          </p:cNvPr>
          <p:cNvSpPr txBox="1"/>
          <p:nvPr/>
        </p:nvSpPr>
        <p:spPr>
          <a:xfrm>
            <a:off x="2117322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59707C6-65D2-4DDE-96E8-55C98E8BC79B}"/>
              </a:ext>
            </a:extLst>
          </p:cNvPr>
          <p:cNvSpPr txBox="1"/>
          <p:nvPr/>
        </p:nvSpPr>
        <p:spPr>
          <a:xfrm>
            <a:off x="2566913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D37E5F8-B752-47B3-9C2A-1CB0BB5B4F25}"/>
              </a:ext>
            </a:extLst>
          </p:cNvPr>
          <p:cNvSpPr txBox="1"/>
          <p:nvPr/>
        </p:nvSpPr>
        <p:spPr>
          <a:xfrm>
            <a:off x="3016504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F8709E1-634F-4325-91A6-A541D6C13476}"/>
              </a:ext>
            </a:extLst>
          </p:cNvPr>
          <p:cNvSpPr txBox="1"/>
          <p:nvPr/>
        </p:nvSpPr>
        <p:spPr>
          <a:xfrm>
            <a:off x="3468533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C658E3-267E-47A7-AA1F-C30CF2D43252}"/>
              </a:ext>
            </a:extLst>
          </p:cNvPr>
          <p:cNvSpPr txBox="1"/>
          <p:nvPr/>
        </p:nvSpPr>
        <p:spPr>
          <a:xfrm>
            <a:off x="3920562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85023ED-C535-4C85-B167-60ADDEF6691E}"/>
              </a:ext>
            </a:extLst>
          </p:cNvPr>
          <p:cNvSpPr txBox="1"/>
          <p:nvPr/>
        </p:nvSpPr>
        <p:spPr>
          <a:xfrm>
            <a:off x="341527" y="3468559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03C9B30-2BFD-42AF-A3D4-534B61DFA4C4}"/>
              </a:ext>
            </a:extLst>
          </p:cNvPr>
          <p:cNvSpPr txBox="1"/>
          <p:nvPr/>
        </p:nvSpPr>
        <p:spPr>
          <a:xfrm>
            <a:off x="768485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C382966-098E-44B6-9C27-CECC54DA28DB}"/>
              </a:ext>
            </a:extLst>
          </p:cNvPr>
          <p:cNvSpPr txBox="1"/>
          <p:nvPr/>
        </p:nvSpPr>
        <p:spPr>
          <a:xfrm>
            <a:off x="9277828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27CECD7-765D-4E7C-BF44-FD92F7B1B12B}"/>
              </a:ext>
            </a:extLst>
          </p:cNvPr>
          <p:cNvSpPr txBox="1"/>
          <p:nvPr/>
        </p:nvSpPr>
        <p:spPr>
          <a:xfrm>
            <a:off x="9727419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FB1C017-7FCA-426A-A502-664DE93C20FD}"/>
              </a:ext>
            </a:extLst>
          </p:cNvPr>
          <p:cNvSpPr txBox="1"/>
          <p:nvPr/>
        </p:nvSpPr>
        <p:spPr>
          <a:xfrm>
            <a:off x="10177010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B171D1A-F485-4A1D-96C2-C98A51816DB8}"/>
              </a:ext>
            </a:extLst>
          </p:cNvPr>
          <p:cNvSpPr txBox="1"/>
          <p:nvPr/>
        </p:nvSpPr>
        <p:spPr>
          <a:xfrm>
            <a:off x="10626601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B3AC7DE-CDD8-4C55-9F59-90095A65593D}"/>
              </a:ext>
            </a:extLst>
          </p:cNvPr>
          <p:cNvSpPr txBox="1"/>
          <p:nvPr/>
        </p:nvSpPr>
        <p:spPr>
          <a:xfrm>
            <a:off x="11076192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FDCC3D4-929D-4E76-AA98-915E05B4026D}"/>
              </a:ext>
            </a:extLst>
          </p:cNvPr>
          <p:cNvSpPr txBox="1"/>
          <p:nvPr/>
        </p:nvSpPr>
        <p:spPr>
          <a:xfrm>
            <a:off x="11528221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831A7D-4A14-4EF3-9297-E04BCB3D8470}"/>
              </a:ext>
            </a:extLst>
          </p:cNvPr>
          <p:cNvSpPr txBox="1"/>
          <p:nvPr/>
        </p:nvSpPr>
        <p:spPr>
          <a:xfrm>
            <a:off x="8401215" y="3468559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A7E59A8-1B3E-417B-934C-F72C06F06852}"/>
              </a:ext>
            </a:extLst>
          </p:cNvPr>
          <p:cNvSpPr txBox="1"/>
          <p:nvPr/>
        </p:nvSpPr>
        <p:spPr>
          <a:xfrm>
            <a:off x="8828173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BF81175-76CC-4C49-85FE-1CC8CD382B52}"/>
              </a:ext>
            </a:extLst>
          </p:cNvPr>
          <p:cNvSpPr txBox="1"/>
          <p:nvPr/>
        </p:nvSpPr>
        <p:spPr>
          <a:xfrm>
            <a:off x="5246765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6A80076-4574-45F3-9DCB-02FF8AA44CA9}"/>
              </a:ext>
            </a:extLst>
          </p:cNvPr>
          <p:cNvSpPr txBox="1"/>
          <p:nvPr/>
        </p:nvSpPr>
        <p:spPr>
          <a:xfrm>
            <a:off x="5696356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78AC98-DD10-463D-9622-FC98EB24218B}"/>
              </a:ext>
            </a:extLst>
          </p:cNvPr>
          <p:cNvSpPr txBox="1"/>
          <p:nvPr/>
        </p:nvSpPr>
        <p:spPr>
          <a:xfrm>
            <a:off x="6145947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0954B5F-8EDF-41F2-8CF8-EAA455752676}"/>
              </a:ext>
            </a:extLst>
          </p:cNvPr>
          <p:cNvSpPr txBox="1"/>
          <p:nvPr/>
        </p:nvSpPr>
        <p:spPr>
          <a:xfrm>
            <a:off x="6595538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A32DA03-C7FB-44D4-BDE7-2F4355D2A59C}"/>
              </a:ext>
            </a:extLst>
          </p:cNvPr>
          <p:cNvSpPr txBox="1"/>
          <p:nvPr/>
        </p:nvSpPr>
        <p:spPr>
          <a:xfrm>
            <a:off x="7045129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0C68A1C-B784-4170-B21A-C9E4FC0EEFA3}"/>
              </a:ext>
            </a:extLst>
          </p:cNvPr>
          <p:cNvSpPr txBox="1"/>
          <p:nvPr/>
        </p:nvSpPr>
        <p:spPr>
          <a:xfrm>
            <a:off x="7497158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98D903-23B2-4F46-B575-600D4D389542}"/>
              </a:ext>
            </a:extLst>
          </p:cNvPr>
          <p:cNvSpPr txBox="1"/>
          <p:nvPr/>
        </p:nvSpPr>
        <p:spPr>
          <a:xfrm>
            <a:off x="7949187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5677BE5-1496-4B12-9CC1-3BDAE68297E7}"/>
              </a:ext>
            </a:extLst>
          </p:cNvPr>
          <p:cNvSpPr txBox="1"/>
          <p:nvPr/>
        </p:nvSpPr>
        <p:spPr>
          <a:xfrm>
            <a:off x="4370152" y="3468559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41647BE-283F-4722-92DC-01B3631C60B3}"/>
              </a:ext>
            </a:extLst>
          </p:cNvPr>
          <p:cNvSpPr txBox="1"/>
          <p:nvPr/>
        </p:nvSpPr>
        <p:spPr>
          <a:xfrm>
            <a:off x="4797110" y="3468559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1A8C9F3-A9BF-4E46-9046-974DEAF7226D}"/>
              </a:ext>
            </a:extLst>
          </p:cNvPr>
          <p:cNvSpPr txBox="1"/>
          <p:nvPr/>
        </p:nvSpPr>
        <p:spPr>
          <a:xfrm>
            <a:off x="1218140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D33D52-9E04-47D0-A57F-140382D480AE}"/>
              </a:ext>
            </a:extLst>
          </p:cNvPr>
          <p:cNvSpPr txBox="1"/>
          <p:nvPr/>
        </p:nvSpPr>
        <p:spPr>
          <a:xfrm>
            <a:off x="1667731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3B53452-4360-4DDD-86AC-A126D3727B66}"/>
              </a:ext>
            </a:extLst>
          </p:cNvPr>
          <p:cNvSpPr txBox="1"/>
          <p:nvPr/>
        </p:nvSpPr>
        <p:spPr>
          <a:xfrm>
            <a:off x="2117322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35946DB-660A-471D-8284-5CD90D234ABA}"/>
              </a:ext>
            </a:extLst>
          </p:cNvPr>
          <p:cNvSpPr txBox="1"/>
          <p:nvPr/>
        </p:nvSpPr>
        <p:spPr>
          <a:xfrm>
            <a:off x="2566913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DD0C910-D986-4104-B478-66F9B403F023}"/>
              </a:ext>
            </a:extLst>
          </p:cNvPr>
          <p:cNvSpPr txBox="1"/>
          <p:nvPr/>
        </p:nvSpPr>
        <p:spPr>
          <a:xfrm>
            <a:off x="3016504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45B2CD6-2699-4C71-9947-503EA218E303}"/>
              </a:ext>
            </a:extLst>
          </p:cNvPr>
          <p:cNvSpPr txBox="1"/>
          <p:nvPr/>
        </p:nvSpPr>
        <p:spPr>
          <a:xfrm>
            <a:off x="3468533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DEA523B-160B-49C4-A661-01ED97B4C92E}"/>
              </a:ext>
            </a:extLst>
          </p:cNvPr>
          <p:cNvSpPr txBox="1"/>
          <p:nvPr/>
        </p:nvSpPr>
        <p:spPr>
          <a:xfrm>
            <a:off x="3920562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697EEAA-9459-47E8-AD0C-E0C7CD21ADA5}"/>
              </a:ext>
            </a:extLst>
          </p:cNvPr>
          <p:cNvSpPr txBox="1"/>
          <p:nvPr/>
        </p:nvSpPr>
        <p:spPr>
          <a:xfrm>
            <a:off x="341527" y="3911170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7266552-571B-47A0-B810-4F14A898845C}"/>
              </a:ext>
            </a:extLst>
          </p:cNvPr>
          <p:cNvSpPr txBox="1"/>
          <p:nvPr/>
        </p:nvSpPr>
        <p:spPr>
          <a:xfrm>
            <a:off x="768485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5DBB65A-7192-4DD7-9D02-0C8BD146A811}"/>
              </a:ext>
            </a:extLst>
          </p:cNvPr>
          <p:cNvSpPr txBox="1"/>
          <p:nvPr/>
        </p:nvSpPr>
        <p:spPr>
          <a:xfrm>
            <a:off x="9277828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18DE6BD-7988-4D0A-A00E-3831A6BA27BB}"/>
              </a:ext>
            </a:extLst>
          </p:cNvPr>
          <p:cNvSpPr txBox="1"/>
          <p:nvPr/>
        </p:nvSpPr>
        <p:spPr>
          <a:xfrm>
            <a:off x="9727419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CE69B0D-E10B-4842-82EA-A6238FD3C17A}"/>
              </a:ext>
            </a:extLst>
          </p:cNvPr>
          <p:cNvSpPr txBox="1"/>
          <p:nvPr/>
        </p:nvSpPr>
        <p:spPr>
          <a:xfrm>
            <a:off x="10177010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F2DE060-AF2B-4679-98D8-C8149289AD8F}"/>
              </a:ext>
            </a:extLst>
          </p:cNvPr>
          <p:cNvSpPr txBox="1"/>
          <p:nvPr/>
        </p:nvSpPr>
        <p:spPr>
          <a:xfrm>
            <a:off x="10626601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10641E-84DF-40FC-9478-9606A3A0038E}"/>
              </a:ext>
            </a:extLst>
          </p:cNvPr>
          <p:cNvSpPr txBox="1"/>
          <p:nvPr/>
        </p:nvSpPr>
        <p:spPr>
          <a:xfrm>
            <a:off x="11076192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E1ECDAE-0C1E-4951-9747-36593AEF1B76}"/>
              </a:ext>
            </a:extLst>
          </p:cNvPr>
          <p:cNvSpPr txBox="1"/>
          <p:nvPr/>
        </p:nvSpPr>
        <p:spPr>
          <a:xfrm>
            <a:off x="11528221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0BED17B-D0FA-4092-9EB6-1547DD3841D9}"/>
              </a:ext>
            </a:extLst>
          </p:cNvPr>
          <p:cNvSpPr txBox="1"/>
          <p:nvPr/>
        </p:nvSpPr>
        <p:spPr>
          <a:xfrm>
            <a:off x="8401215" y="3911170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4D9ECCF-1B0C-45C8-BD1E-D8AA19736336}"/>
              </a:ext>
            </a:extLst>
          </p:cNvPr>
          <p:cNvSpPr txBox="1"/>
          <p:nvPr/>
        </p:nvSpPr>
        <p:spPr>
          <a:xfrm>
            <a:off x="8828173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21F31FD-0364-405D-A903-A156CA034259}"/>
              </a:ext>
            </a:extLst>
          </p:cNvPr>
          <p:cNvSpPr txBox="1"/>
          <p:nvPr/>
        </p:nvSpPr>
        <p:spPr>
          <a:xfrm>
            <a:off x="5246765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EACCC2-0D8A-4395-849C-383A304F7EE9}"/>
              </a:ext>
            </a:extLst>
          </p:cNvPr>
          <p:cNvSpPr txBox="1"/>
          <p:nvPr/>
        </p:nvSpPr>
        <p:spPr>
          <a:xfrm>
            <a:off x="5696356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D017A03-DA10-4FA8-B078-920BD2D40F9A}"/>
              </a:ext>
            </a:extLst>
          </p:cNvPr>
          <p:cNvSpPr txBox="1"/>
          <p:nvPr/>
        </p:nvSpPr>
        <p:spPr>
          <a:xfrm>
            <a:off x="6145947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827B248-63B4-4C1A-9A62-8C62CC7164B3}"/>
              </a:ext>
            </a:extLst>
          </p:cNvPr>
          <p:cNvSpPr txBox="1"/>
          <p:nvPr/>
        </p:nvSpPr>
        <p:spPr>
          <a:xfrm>
            <a:off x="6595538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50B98D-F593-4205-966C-113253EC33BC}"/>
              </a:ext>
            </a:extLst>
          </p:cNvPr>
          <p:cNvSpPr txBox="1"/>
          <p:nvPr/>
        </p:nvSpPr>
        <p:spPr>
          <a:xfrm>
            <a:off x="7045129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EB07C9C-B0D2-469A-8AAF-D05A6AF9CAC6}"/>
              </a:ext>
            </a:extLst>
          </p:cNvPr>
          <p:cNvSpPr txBox="1"/>
          <p:nvPr/>
        </p:nvSpPr>
        <p:spPr>
          <a:xfrm>
            <a:off x="7497158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7394639-5560-4964-BC1D-20EE38F484CE}"/>
              </a:ext>
            </a:extLst>
          </p:cNvPr>
          <p:cNvSpPr txBox="1"/>
          <p:nvPr/>
        </p:nvSpPr>
        <p:spPr>
          <a:xfrm>
            <a:off x="7949187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2529304-D13C-4A89-BCA8-035ACCA112BF}"/>
              </a:ext>
            </a:extLst>
          </p:cNvPr>
          <p:cNvSpPr txBox="1"/>
          <p:nvPr/>
        </p:nvSpPr>
        <p:spPr>
          <a:xfrm>
            <a:off x="4370152" y="3911170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81611A0-43DE-4BA8-AA05-4E2E5F7C0BBA}"/>
              </a:ext>
            </a:extLst>
          </p:cNvPr>
          <p:cNvSpPr txBox="1"/>
          <p:nvPr/>
        </p:nvSpPr>
        <p:spPr>
          <a:xfrm>
            <a:off x="4797110" y="3911170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5C9ECFD-E4AD-4F3C-B76F-3A7643B9BA3D}"/>
              </a:ext>
            </a:extLst>
          </p:cNvPr>
          <p:cNvSpPr txBox="1"/>
          <p:nvPr/>
        </p:nvSpPr>
        <p:spPr>
          <a:xfrm>
            <a:off x="1219080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03BAFB5-7CD2-4491-88C1-E93C29AE27D9}"/>
              </a:ext>
            </a:extLst>
          </p:cNvPr>
          <p:cNvSpPr txBox="1"/>
          <p:nvPr/>
        </p:nvSpPr>
        <p:spPr>
          <a:xfrm>
            <a:off x="1668671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3866698-9869-450B-B710-B1067AC60EA8}"/>
              </a:ext>
            </a:extLst>
          </p:cNvPr>
          <p:cNvSpPr txBox="1"/>
          <p:nvPr/>
        </p:nvSpPr>
        <p:spPr>
          <a:xfrm>
            <a:off x="2118262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E71D20A-1C9B-422F-8586-7057D7E36B2D}"/>
              </a:ext>
            </a:extLst>
          </p:cNvPr>
          <p:cNvSpPr txBox="1"/>
          <p:nvPr/>
        </p:nvSpPr>
        <p:spPr>
          <a:xfrm>
            <a:off x="2567853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75DE749-7223-43BF-AB51-C780D8BFB93B}"/>
              </a:ext>
            </a:extLst>
          </p:cNvPr>
          <p:cNvSpPr txBox="1"/>
          <p:nvPr/>
        </p:nvSpPr>
        <p:spPr>
          <a:xfrm>
            <a:off x="3017444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45BC47A-1C64-4960-9B9F-D023F020FE52}"/>
              </a:ext>
            </a:extLst>
          </p:cNvPr>
          <p:cNvSpPr txBox="1"/>
          <p:nvPr/>
        </p:nvSpPr>
        <p:spPr>
          <a:xfrm>
            <a:off x="3469473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0A46C6A-C602-4968-8005-694F239EA8B6}"/>
              </a:ext>
            </a:extLst>
          </p:cNvPr>
          <p:cNvSpPr txBox="1"/>
          <p:nvPr/>
        </p:nvSpPr>
        <p:spPr>
          <a:xfrm>
            <a:off x="3921502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699E3A8-0243-4584-A7E7-091D3697345B}"/>
              </a:ext>
            </a:extLst>
          </p:cNvPr>
          <p:cNvSpPr txBox="1"/>
          <p:nvPr/>
        </p:nvSpPr>
        <p:spPr>
          <a:xfrm>
            <a:off x="342467" y="4353781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C22F327-7EB3-4AEE-835D-1BC338CF3D79}"/>
              </a:ext>
            </a:extLst>
          </p:cNvPr>
          <p:cNvSpPr txBox="1"/>
          <p:nvPr/>
        </p:nvSpPr>
        <p:spPr>
          <a:xfrm>
            <a:off x="769425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0618EC2-D7AD-4567-8112-5AC3CAF85907}"/>
              </a:ext>
            </a:extLst>
          </p:cNvPr>
          <p:cNvSpPr txBox="1"/>
          <p:nvPr/>
        </p:nvSpPr>
        <p:spPr>
          <a:xfrm>
            <a:off x="9278768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DCAF7D5-12B3-4B72-89B4-1ABF782FFAC9}"/>
              </a:ext>
            </a:extLst>
          </p:cNvPr>
          <p:cNvSpPr txBox="1"/>
          <p:nvPr/>
        </p:nvSpPr>
        <p:spPr>
          <a:xfrm>
            <a:off x="9728359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B7E935A-B52A-428E-8753-242A8853C339}"/>
              </a:ext>
            </a:extLst>
          </p:cNvPr>
          <p:cNvSpPr txBox="1"/>
          <p:nvPr/>
        </p:nvSpPr>
        <p:spPr>
          <a:xfrm>
            <a:off x="10177950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52EC24B-324F-4499-8C20-11A1C5B4594D}"/>
              </a:ext>
            </a:extLst>
          </p:cNvPr>
          <p:cNvSpPr txBox="1"/>
          <p:nvPr/>
        </p:nvSpPr>
        <p:spPr>
          <a:xfrm>
            <a:off x="10627541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FEDD2D-44FF-4454-A6D0-23D71806A56A}"/>
              </a:ext>
            </a:extLst>
          </p:cNvPr>
          <p:cNvSpPr txBox="1"/>
          <p:nvPr/>
        </p:nvSpPr>
        <p:spPr>
          <a:xfrm>
            <a:off x="11077132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95321D0-12F6-4A64-8168-FDF6BCF03EBC}"/>
              </a:ext>
            </a:extLst>
          </p:cNvPr>
          <p:cNvSpPr txBox="1"/>
          <p:nvPr/>
        </p:nvSpPr>
        <p:spPr>
          <a:xfrm>
            <a:off x="11529161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AADF3E-4CBD-4AE6-BAE0-53D1D576F7E3}"/>
              </a:ext>
            </a:extLst>
          </p:cNvPr>
          <p:cNvSpPr txBox="1"/>
          <p:nvPr/>
        </p:nvSpPr>
        <p:spPr>
          <a:xfrm>
            <a:off x="8402155" y="4353781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E3D65E-3CD0-4C90-9E17-C9FB761BD6B7}"/>
              </a:ext>
            </a:extLst>
          </p:cNvPr>
          <p:cNvSpPr txBox="1"/>
          <p:nvPr/>
        </p:nvSpPr>
        <p:spPr>
          <a:xfrm>
            <a:off x="8829113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113B608-1777-4794-AA14-53A1FC1FBF21}"/>
              </a:ext>
            </a:extLst>
          </p:cNvPr>
          <p:cNvSpPr txBox="1"/>
          <p:nvPr/>
        </p:nvSpPr>
        <p:spPr>
          <a:xfrm>
            <a:off x="5247705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063C97DE-2950-4A4F-AEB4-085FB4FF3328}"/>
              </a:ext>
            </a:extLst>
          </p:cNvPr>
          <p:cNvSpPr txBox="1"/>
          <p:nvPr/>
        </p:nvSpPr>
        <p:spPr>
          <a:xfrm>
            <a:off x="5697296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CD0B310-F31C-47C9-967C-736026F99A00}"/>
              </a:ext>
            </a:extLst>
          </p:cNvPr>
          <p:cNvSpPr txBox="1"/>
          <p:nvPr/>
        </p:nvSpPr>
        <p:spPr>
          <a:xfrm>
            <a:off x="6146887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A64B032-005B-4668-9962-B8A19223613E}"/>
              </a:ext>
            </a:extLst>
          </p:cNvPr>
          <p:cNvSpPr txBox="1"/>
          <p:nvPr/>
        </p:nvSpPr>
        <p:spPr>
          <a:xfrm>
            <a:off x="6596478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67B5F7-881D-4B9B-82AD-2788E40A74EA}"/>
              </a:ext>
            </a:extLst>
          </p:cNvPr>
          <p:cNvSpPr txBox="1"/>
          <p:nvPr/>
        </p:nvSpPr>
        <p:spPr>
          <a:xfrm>
            <a:off x="7046069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57315CF-089F-47BC-A56E-A581C62698E2}"/>
              </a:ext>
            </a:extLst>
          </p:cNvPr>
          <p:cNvSpPr txBox="1"/>
          <p:nvPr/>
        </p:nvSpPr>
        <p:spPr>
          <a:xfrm>
            <a:off x="7498098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A301251-CF68-4AFD-B6B0-60EF284CE789}"/>
              </a:ext>
            </a:extLst>
          </p:cNvPr>
          <p:cNvSpPr txBox="1"/>
          <p:nvPr/>
        </p:nvSpPr>
        <p:spPr>
          <a:xfrm>
            <a:off x="7950127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222AF3-10B7-4949-8AB6-455F434D295B}"/>
              </a:ext>
            </a:extLst>
          </p:cNvPr>
          <p:cNvSpPr txBox="1"/>
          <p:nvPr/>
        </p:nvSpPr>
        <p:spPr>
          <a:xfrm>
            <a:off x="4371092" y="4353781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91ACB9D-4EA0-4AF4-A730-02A810C0DD68}"/>
              </a:ext>
            </a:extLst>
          </p:cNvPr>
          <p:cNvSpPr txBox="1"/>
          <p:nvPr/>
        </p:nvSpPr>
        <p:spPr>
          <a:xfrm>
            <a:off x="4798050" y="4353781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1C4DE47-2F03-4843-8581-FC828BE8E36F}"/>
              </a:ext>
            </a:extLst>
          </p:cNvPr>
          <p:cNvSpPr txBox="1"/>
          <p:nvPr/>
        </p:nvSpPr>
        <p:spPr>
          <a:xfrm>
            <a:off x="1218140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A264EAE-02B1-44B7-9F3C-43861ADDF50D}"/>
              </a:ext>
            </a:extLst>
          </p:cNvPr>
          <p:cNvSpPr txBox="1"/>
          <p:nvPr/>
        </p:nvSpPr>
        <p:spPr>
          <a:xfrm>
            <a:off x="1667731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CF373D7-3529-4E53-98B0-98715CDBFA8F}"/>
              </a:ext>
            </a:extLst>
          </p:cNvPr>
          <p:cNvSpPr txBox="1"/>
          <p:nvPr/>
        </p:nvSpPr>
        <p:spPr>
          <a:xfrm>
            <a:off x="2117322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8FFACEE-8C74-46A3-B15E-C95C03242B75}"/>
              </a:ext>
            </a:extLst>
          </p:cNvPr>
          <p:cNvSpPr txBox="1"/>
          <p:nvPr/>
        </p:nvSpPr>
        <p:spPr>
          <a:xfrm>
            <a:off x="2566913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DD33C7A-1B1C-4A6C-AE6B-FDBC5F872F92}"/>
              </a:ext>
            </a:extLst>
          </p:cNvPr>
          <p:cNvSpPr txBox="1"/>
          <p:nvPr/>
        </p:nvSpPr>
        <p:spPr>
          <a:xfrm>
            <a:off x="3016504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ECE3077-F0F2-4321-A575-A51359126F30}"/>
              </a:ext>
            </a:extLst>
          </p:cNvPr>
          <p:cNvSpPr txBox="1"/>
          <p:nvPr/>
        </p:nvSpPr>
        <p:spPr>
          <a:xfrm>
            <a:off x="3468533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F55EC4D-DAB7-45D7-B698-375F3023B144}"/>
              </a:ext>
            </a:extLst>
          </p:cNvPr>
          <p:cNvSpPr txBox="1"/>
          <p:nvPr/>
        </p:nvSpPr>
        <p:spPr>
          <a:xfrm>
            <a:off x="3920562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A2DFCF3-304F-4CBA-8D4B-08B937F1CCB2}"/>
              </a:ext>
            </a:extLst>
          </p:cNvPr>
          <p:cNvSpPr txBox="1"/>
          <p:nvPr/>
        </p:nvSpPr>
        <p:spPr>
          <a:xfrm>
            <a:off x="341527" y="4796392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4C4A4CF-B727-4CB1-B47F-7904978C08BA}"/>
              </a:ext>
            </a:extLst>
          </p:cNvPr>
          <p:cNvSpPr txBox="1"/>
          <p:nvPr/>
        </p:nvSpPr>
        <p:spPr>
          <a:xfrm>
            <a:off x="768485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C0768F4-8230-4E90-A658-46164EB7C874}"/>
              </a:ext>
            </a:extLst>
          </p:cNvPr>
          <p:cNvSpPr txBox="1"/>
          <p:nvPr/>
        </p:nvSpPr>
        <p:spPr>
          <a:xfrm>
            <a:off x="9277828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B39C612-EBE7-43B7-B1B2-078734B0990B}"/>
              </a:ext>
            </a:extLst>
          </p:cNvPr>
          <p:cNvSpPr txBox="1"/>
          <p:nvPr/>
        </p:nvSpPr>
        <p:spPr>
          <a:xfrm>
            <a:off x="9727419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1F74D91-552D-4CCD-99A5-C895E8810301}"/>
              </a:ext>
            </a:extLst>
          </p:cNvPr>
          <p:cNvSpPr txBox="1"/>
          <p:nvPr/>
        </p:nvSpPr>
        <p:spPr>
          <a:xfrm>
            <a:off x="10177010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0A96130-F3C2-4567-A3B9-A23A711FF1FE}"/>
              </a:ext>
            </a:extLst>
          </p:cNvPr>
          <p:cNvSpPr txBox="1"/>
          <p:nvPr/>
        </p:nvSpPr>
        <p:spPr>
          <a:xfrm>
            <a:off x="10626601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AFD52677-03C9-4F26-8DA6-D2F71E709731}"/>
              </a:ext>
            </a:extLst>
          </p:cNvPr>
          <p:cNvSpPr txBox="1"/>
          <p:nvPr/>
        </p:nvSpPr>
        <p:spPr>
          <a:xfrm>
            <a:off x="11076192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146BA75-34E1-40A9-8EF1-F806AE1F8DF8}"/>
              </a:ext>
            </a:extLst>
          </p:cNvPr>
          <p:cNvSpPr txBox="1"/>
          <p:nvPr/>
        </p:nvSpPr>
        <p:spPr>
          <a:xfrm>
            <a:off x="11528221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968EADB-331A-4600-B582-633EDD7F248B}"/>
              </a:ext>
            </a:extLst>
          </p:cNvPr>
          <p:cNvSpPr txBox="1"/>
          <p:nvPr/>
        </p:nvSpPr>
        <p:spPr>
          <a:xfrm>
            <a:off x="8401215" y="4796392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F635870-F93A-44D7-AB3A-669D01DF56CE}"/>
              </a:ext>
            </a:extLst>
          </p:cNvPr>
          <p:cNvSpPr txBox="1"/>
          <p:nvPr/>
        </p:nvSpPr>
        <p:spPr>
          <a:xfrm>
            <a:off x="8828173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26B798E-9D5C-4F44-B830-BF14F45D6AE6}"/>
              </a:ext>
            </a:extLst>
          </p:cNvPr>
          <p:cNvSpPr txBox="1"/>
          <p:nvPr/>
        </p:nvSpPr>
        <p:spPr>
          <a:xfrm>
            <a:off x="5246765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0BBE150-B22A-4327-919C-A439BF437A07}"/>
              </a:ext>
            </a:extLst>
          </p:cNvPr>
          <p:cNvSpPr txBox="1"/>
          <p:nvPr/>
        </p:nvSpPr>
        <p:spPr>
          <a:xfrm>
            <a:off x="5696356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1CF0419-DAF5-4882-B92D-7BEBD13BECC4}"/>
              </a:ext>
            </a:extLst>
          </p:cNvPr>
          <p:cNvSpPr txBox="1"/>
          <p:nvPr/>
        </p:nvSpPr>
        <p:spPr>
          <a:xfrm>
            <a:off x="6145947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F39B727-12F5-4974-81DF-B36FFB1EDA40}"/>
              </a:ext>
            </a:extLst>
          </p:cNvPr>
          <p:cNvSpPr txBox="1"/>
          <p:nvPr/>
        </p:nvSpPr>
        <p:spPr>
          <a:xfrm>
            <a:off x="6595538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29CA910-F286-45D1-A2A9-D75CC9243523}"/>
              </a:ext>
            </a:extLst>
          </p:cNvPr>
          <p:cNvSpPr txBox="1"/>
          <p:nvPr/>
        </p:nvSpPr>
        <p:spPr>
          <a:xfrm>
            <a:off x="7045129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1B1481C-13E8-47C1-BF72-2CA4FD134CF3}"/>
              </a:ext>
            </a:extLst>
          </p:cNvPr>
          <p:cNvSpPr txBox="1"/>
          <p:nvPr/>
        </p:nvSpPr>
        <p:spPr>
          <a:xfrm>
            <a:off x="7497158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54F8FC3-6F2E-434C-B008-5CBB6AC6BB97}"/>
              </a:ext>
            </a:extLst>
          </p:cNvPr>
          <p:cNvSpPr txBox="1"/>
          <p:nvPr/>
        </p:nvSpPr>
        <p:spPr>
          <a:xfrm>
            <a:off x="7949187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985EB7E-5680-4626-AB56-3BE7E474ED8D}"/>
              </a:ext>
            </a:extLst>
          </p:cNvPr>
          <p:cNvSpPr txBox="1"/>
          <p:nvPr/>
        </p:nvSpPr>
        <p:spPr>
          <a:xfrm>
            <a:off x="4370152" y="4796392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EDE9952-089D-47E6-B521-E73C8C460B33}"/>
              </a:ext>
            </a:extLst>
          </p:cNvPr>
          <p:cNvSpPr txBox="1"/>
          <p:nvPr/>
        </p:nvSpPr>
        <p:spPr>
          <a:xfrm>
            <a:off x="4797110" y="4796392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3AD6DF3-6B2C-4101-A49B-B5732FF4BC8B}"/>
              </a:ext>
            </a:extLst>
          </p:cNvPr>
          <p:cNvSpPr txBox="1"/>
          <p:nvPr/>
        </p:nvSpPr>
        <p:spPr>
          <a:xfrm>
            <a:off x="1218140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31F899B-7037-41D0-A453-646EE706628D}"/>
              </a:ext>
            </a:extLst>
          </p:cNvPr>
          <p:cNvSpPr txBox="1"/>
          <p:nvPr/>
        </p:nvSpPr>
        <p:spPr>
          <a:xfrm>
            <a:off x="1667731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FBD4A13-2FEE-4C39-81FF-B693216831E9}"/>
              </a:ext>
            </a:extLst>
          </p:cNvPr>
          <p:cNvSpPr txBox="1"/>
          <p:nvPr/>
        </p:nvSpPr>
        <p:spPr>
          <a:xfrm>
            <a:off x="2117322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1A3172A-9561-41A3-8A27-6F0D5383F639}"/>
              </a:ext>
            </a:extLst>
          </p:cNvPr>
          <p:cNvSpPr txBox="1"/>
          <p:nvPr/>
        </p:nvSpPr>
        <p:spPr>
          <a:xfrm>
            <a:off x="2566913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FAA2F25-66EB-444A-8FDB-5845DB7C87CF}"/>
              </a:ext>
            </a:extLst>
          </p:cNvPr>
          <p:cNvSpPr txBox="1"/>
          <p:nvPr/>
        </p:nvSpPr>
        <p:spPr>
          <a:xfrm>
            <a:off x="3016504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8F0A5A0-4E2F-4FCD-84B0-1D347B2EAF6A}"/>
              </a:ext>
            </a:extLst>
          </p:cNvPr>
          <p:cNvSpPr txBox="1"/>
          <p:nvPr/>
        </p:nvSpPr>
        <p:spPr>
          <a:xfrm>
            <a:off x="3468533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BF935C5-5FB6-4141-836A-A015A67C7198}"/>
              </a:ext>
            </a:extLst>
          </p:cNvPr>
          <p:cNvSpPr txBox="1"/>
          <p:nvPr/>
        </p:nvSpPr>
        <p:spPr>
          <a:xfrm>
            <a:off x="3920562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1C3909B-925B-4541-ABDA-5C16B66E9E16}"/>
              </a:ext>
            </a:extLst>
          </p:cNvPr>
          <p:cNvSpPr txBox="1"/>
          <p:nvPr/>
        </p:nvSpPr>
        <p:spPr>
          <a:xfrm>
            <a:off x="341527" y="5239003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0EED4F3-F087-4E35-8B7C-A378A2952772}"/>
              </a:ext>
            </a:extLst>
          </p:cNvPr>
          <p:cNvSpPr txBox="1"/>
          <p:nvPr/>
        </p:nvSpPr>
        <p:spPr>
          <a:xfrm>
            <a:off x="768485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47A1F74-1952-4286-9AF0-2758A35B1ACA}"/>
              </a:ext>
            </a:extLst>
          </p:cNvPr>
          <p:cNvSpPr txBox="1"/>
          <p:nvPr/>
        </p:nvSpPr>
        <p:spPr>
          <a:xfrm>
            <a:off x="9277828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07D7A863-0E87-4250-9057-ADC0122F496D}"/>
              </a:ext>
            </a:extLst>
          </p:cNvPr>
          <p:cNvSpPr txBox="1"/>
          <p:nvPr/>
        </p:nvSpPr>
        <p:spPr>
          <a:xfrm>
            <a:off x="9727419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73F2325-7178-4748-8161-A7E9B566A37A}"/>
              </a:ext>
            </a:extLst>
          </p:cNvPr>
          <p:cNvSpPr txBox="1"/>
          <p:nvPr/>
        </p:nvSpPr>
        <p:spPr>
          <a:xfrm>
            <a:off x="10177010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68142C-97C1-461D-800A-8D30F44574B7}"/>
              </a:ext>
            </a:extLst>
          </p:cNvPr>
          <p:cNvSpPr txBox="1"/>
          <p:nvPr/>
        </p:nvSpPr>
        <p:spPr>
          <a:xfrm>
            <a:off x="10626601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61F9A9A-6B45-4705-B1BE-047D6CD381AE}"/>
              </a:ext>
            </a:extLst>
          </p:cNvPr>
          <p:cNvSpPr txBox="1"/>
          <p:nvPr/>
        </p:nvSpPr>
        <p:spPr>
          <a:xfrm>
            <a:off x="11076192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AD5C522-A17D-413B-9A80-878C9843C01F}"/>
              </a:ext>
            </a:extLst>
          </p:cNvPr>
          <p:cNvSpPr txBox="1"/>
          <p:nvPr/>
        </p:nvSpPr>
        <p:spPr>
          <a:xfrm>
            <a:off x="11528221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B1F2CC5-8A98-4F43-BB65-C8EED0814411}"/>
              </a:ext>
            </a:extLst>
          </p:cNvPr>
          <p:cNvSpPr txBox="1"/>
          <p:nvPr/>
        </p:nvSpPr>
        <p:spPr>
          <a:xfrm>
            <a:off x="8401215" y="5239003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AC5D4D5-E289-4B61-9659-6485818CAE5B}"/>
              </a:ext>
            </a:extLst>
          </p:cNvPr>
          <p:cNvSpPr txBox="1"/>
          <p:nvPr/>
        </p:nvSpPr>
        <p:spPr>
          <a:xfrm>
            <a:off x="8828173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00DC850-DC67-4456-85BC-C09C7F5159AA}"/>
              </a:ext>
            </a:extLst>
          </p:cNvPr>
          <p:cNvSpPr txBox="1"/>
          <p:nvPr/>
        </p:nvSpPr>
        <p:spPr>
          <a:xfrm>
            <a:off x="5246765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554C3E0-BCF0-4815-9773-FE9896BA602B}"/>
              </a:ext>
            </a:extLst>
          </p:cNvPr>
          <p:cNvSpPr txBox="1"/>
          <p:nvPr/>
        </p:nvSpPr>
        <p:spPr>
          <a:xfrm>
            <a:off x="5696356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D791B52-8F15-49CE-B905-921B7E12784E}"/>
              </a:ext>
            </a:extLst>
          </p:cNvPr>
          <p:cNvSpPr txBox="1"/>
          <p:nvPr/>
        </p:nvSpPr>
        <p:spPr>
          <a:xfrm>
            <a:off x="6145947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F4C20E1-B042-4ACD-861B-0E70BB4650E5}"/>
              </a:ext>
            </a:extLst>
          </p:cNvPr>
          <p:cNvSpPr txBox="1"/>
          <p:nvPr/>
        </p:nvSpPr>
        <p:spPr>
          <a:xfrm>
            <a:off x="6595538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06F4C29F-7CB7-41DA-BBD9-5D782B427DDA}"/>
              </a:ext>
            </a:extLst>
          </p:cNvPr>
          <p:cNvSpPr txBox="1"/>
          <p:nvPr/>
        </p:nvSpPr>
        <p:spPr>
          <a:xfrm>
            <a:off x="7045129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350EC876-D8BA-400D-A522-D74FF8EC436C}"/>
              </a:ext>
            </a:extLst>
          </p:cNvPr>
          <p:cNvSpPr txBox="1"/>
          <p:nvPr/>
        </p:nvSpPr>
        <p:spPr>
          <a:xfrm>
            <a:off x="7497158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433FEE3-8AC7-47F6-8F3C-7BCD772F0C00}"/>
              </a:ext>
            </a:extLst>
          </p:cNvPr>
          <p:cNvSpPr txBox="1"/>
          <p:nvPr/>
        </p:nvSpPr>
        <p:spPr>
          <a:xfrm>
            <a:off x="7949187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4A26275-7538-4161-BA2A-8FDF92C2057F}"/>
              </a:ext>
            </a:extLst>
          </p:cNvPr>
          <p:cNvSpPr txBox="1"/>
          <p:nvPr/>
        </p:nvSpPr>
        <p:spPr>
          <a:xfrm>
            <a:off x="4370152" y="5239003"/>
            <a:ext cx="338039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FF01D10-5E87-4370-BA3E-1AB6F56192C3}"/>
              </a:ext>
            </a:extLst>
          </p:cNvPr>
          <p:cNvSpPr txBox="1"/>
          <p:nvPr/>
        </p:nvSpPr>
        <p:spPr>
          <a:xfrm>
            <a:off x="4797110" y="5239003"/>
            <a:ext cx="358980" cy="338554"/>
          </a:xfrm>
          <a:prstGeom prst="rect">
            <a:avLst/>
          </a:prstGeom>
          <a:solidFill>
            <a:srgbClr val="EBEDF0"/>
          </a:solidFill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23806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E2AD5CC3-6328-4E3D-B049-06BBE8B3C083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E511976-6EB2-45B4-AEF2-B8CC1BFA1F0A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1D9BAE9-2B02-4204-827A-CCDEDFB579A0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/>
                  </a:solidFill>
                </a:rPr>
                <a:t> 개발 일정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187E9EE-CAA9-44EA-83D8-E5A12EE2D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9A36122-1FFE-4E95-BF7C-C8D2E711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69945"/>
              </p:ext>
            </p:extLst>
          </p:nvPr>
        </p:nvGraphicFramePr>
        <p:xfrm>
          <a:off x="222613" y="866926"/>
          <a:ext cx="11547634" cy="589813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11322">
                  <a:extLst>
                    <a:ext uri="{9D8B030D-6E8A-4147-A177-3AD203B41FA5}">
                      <a16:colId xmlns:a16="http://schemas.microsoft.com/office/drawing/2014/main" val="2414862717"/>
                    </a:ext>
                  </a:extLst>
                </a:gridCol>
                <a:gridCol w="1156052">
                  <a:extLst>
                    <a:ext uri="{9D8B030D-6E8A-4147-A177-3AD203B41FA5}">
                      <a16:colId xmlns:a16="http://schemas.microsoft.com/office/drawing/2014/main" val="2204484318"/>
                    </a:ext>
                  </a:extLst>
                </a:gridCol>
                <a:gridCol w="1156052">
                  <a:extLst>
                    <a:ext uri="{9D8B030D-6E8A-4147-A177-3AD203B41FA5}">
                      <a16:colId xmlns:a16="http://schemas.microsoft.com/office/drawing/2014/main" val="3025807021"/>
                    </a:ext>
                  </a:extLst>
                </a:gridCol>
                <a:gridCol w="1156052">
                  <a:extLst>
                    <a:ext uri="{9D8B030D-6E8A-4147-A177-3AD203B41FA5}">
                      <a16:colId xmlns:a16="http://schemas.microsoft.com/office/drawing/2014/main" val="1578882700"/>
                    </a:ext>
                  </a:extLst>
                </a:gridCol>
                <a:gridCol w="1156052">
                  <a:extLst>
                    <a:ext uri="{9D8B030D-6E8A-4147-A177-3AD203B41FA5}">
                      <a16:colId xmlns:a16="http://schemas.microsoft.com/office/drawing/2014/main" val="3755707293"/>
                    </a:ext>
                  </a:extLst>
                </a:gridCol>
                <a:gridCol w="1156052">
                  <a:extLst>
                    <a:ext uri="{9D8B030D-6E8A-4147-A177-3AD203B41FA5}">
                      <a16:colId xmlns:a16="http://schemas.microsoft.com/office/drawing/2014/main" val="3014339795"/>
                    </a:ext>
                  </a:extLst>
                </a:gridCol>
                <a:gridCol w="1156052">
                  <a:extLst>
                    <a:ext uri="{9D8B030D-6E8A-4147-A177-3AD203B41FA5}">
                      <a16:colId xmlns:a16="http://schemas.microsoft.com/office/drawing/2014/main" val="3995856774"/>
                    </a:ext>
                  </a:extLst>
                </a:gridCol>
              </a:tblGrid>
              <a:tr h="4981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8769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="1" dirty="0"/>
                        <a:t>주제 회의 및 결정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179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="1" dirty="0"/>
                        <a:t>주요 데이터셋 설정 </a:t>
                      </a:r>
                      <a:endParaRPr lang="en-US" altLang="ko-KR" sz="1400" b="1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452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주요 기술 연구 </a:t>
                      </a:r>
                      <a:r>
                        <a:rPr lang="en-US" altLang="ko-KR" sz="1400" b="1" dirty="0"/>
                        <a:t>– </a:t>
                      </a:r>
                      <a:r>
                        <a:rPr lang="ko-KR" altLang="en-US" sz="1400" b="1" dirty="0"/>
                        <a:t>딥러닝 모델 연구</a:t>
                      </a:r>
                      <a:endParaRPr lang="en-US" altLang="ko-KR" sz="1400" b="1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3955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="1" dirty="0"/>
                        <a:t>관련 시스템 분석 </a:t>
                      </a:r>
                      <a:r>
                        <a:rPr lang="en-US" altLang="ko-KR" sz="1400" b="1" dirty="0"/>
                        <a:t>– AWS </a:t>
                      </a:r>
                      <a:r>
                        <a:rPr lang="ko-KR" altLang="en-US" sz="1400" b="1" dirty="0"/>
                        <a:t>서비스 분석</a:t>
                      </a:r>
                      <a:endParaRPr lang="en-US" altLang="ko-KR" sz="1400" b="1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902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="1" dirty="0"/>
                        <a:t>데이터셋 구축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0291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="1" dirty="0"/>
                        <a:t>시스템 설계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4677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="1" dirty="0"/>
                        <a:t>영상 필터링 서비스 구현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9393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="1" dirty="0"/>
                        <a:t>음성 필터링 서비스 구현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5951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="1" dirty="0"/>
                        <a:t>웹페이지 구현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522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="1" dirty="0"/>
                        <a:t>시스템 테스트 및 보완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7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54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11589" y="2876817"/>
            <a:ext cx="3930354" cy="129881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spc="200">
                <a:latin typeface="+mj-lt"/>
                <a:ea typeface="나눔고딕" panose="020D0604000000000000" pitchFamily="50" charset="-127"/>
              </a:rPr>
              <a:t>INDEX</a:t>
            </a:r>
            <a:endParaRPr lang="en-US" altLang="ko-KR" sz="6000" b="1" spc="200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70904" y="1952499"/>
            <a:ext cx="2632049" cy="500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개요 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개발 동기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70905" y="3013714"/>
            <a:ext cx="1715640" cy="500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목표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2F256D-2BAF-413E-9728-EAE2DF44D280}"/>
              </a:ext>
            </a:extLst>
          </p:cNvPr>
          <p:cNvSpPr/>
          <p:nvPr/>
        </p:nvSpPr>
        <p:spPr>
          <a:xfrm>
            <a:off x="4970904" y="5042590"/>
            <a:ext cx="1715640" cy="500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개발 일정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809AD2-D503-4859-A36F-25CA87D55D8F}"/>
              </a:ext>
            </a:extLst>
          </p:cNvPr>
          <p:cNvSpPr/>
          <p:nvPr/>
        </p:nvSpPr>
        <p:spPr>
          <a:xfrm>
            <a:off x="4970905" y="4028152"/>
            <a:ext cx="1715640" cy="50013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r>
              <a:rPr lang="en-US" altLang="ko-KR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내용</a:t>
            </a:r>
            <a:endParaRPr lang="ko-KR" altLang="en-US" sz="14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F524660-EC07-475E-BDFD-1BE3D9761299}"/>
              </a:ext>
            </a:extLst>
          </p:cNvPr>
          <p:cNvCxnSpPr>
            <a:cxnSpLocks/>
          </p:cNvCxnSpPr>
          <p:nvPr/>
        </p:nvCxnSpPr>
        <p:spPr>
          <a:xfrm>
            <a:off x="1439385" y="3765338"/>
            <a:ext cx="3949738" cy="0"/>
          </a:xfrm>
          <a:prstGeom prst="line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FE79707-534F-48B9-B229-BC3847027A1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0437FF-8EBA-4C93-8DC5-8F97CB23F51C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5B60F1-6D18-489C-9917-19CCA53A364F}"/>
                </a:ext>
              </a:extLst>
            </p:cNvPr>
            <p:cNvSpPr/>
            <p:nvPr/>
          </p:nvSpPr>
          <p:spPr>
            <a:xfrm>
              <a:off x="991911" y="115813"/>
              <a:ext cx="6098983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>
                  <a:solidFill>
                    <a:schemeClr val="bg1"/>
                  </a:solidFill>
                  <a:latin typeface="+mj-lt"/>
                  <a:ea typeface="나눔고딕" panose="020D0604000000000000" pitchFamily="50" charset="-127"/>
                </a:rPr>
                <a:t>YOUTUBE Hi ! </a:t>
              </a:r>
              <a:endParaRPr lang="en-US" altLang="ko-KR" sz="2400" b="1" dirty="0">
                <a:solidFill>
                  <a:schemeClr val="bg1"/>
                </a:solidFill>
                <a:latin typeface="+mj-lt"/>
                <a:ea typeface="나눔고딕" panose="020D0604000000000000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0846B65-56D9-486B-A2CD-C1C2DB369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램프, 거울, 옅은이(가) 표시된 사진&#10;&#10;자동 생성된 설명">
            <a:extLst>
              <a:ext uri="{FF2B5EF4-FFF2-40B4-BE49-F238E27FC236}">
                <a16:creationId xmlns:a16="http://schemas.microsoft.com/office/drawing/2014/main" id="{26349196-C107-4796-A34A-898F3DDA60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4" y="909419"/>
            <a:ext cx="10974332" cy="6289274"/>
          </a:xfrm>
          <a:prstGeom prst="rect">
            <a:avLst/>
          </a:prstGeom>
        </p:spPr>
      </p:pic>
      <p:pic>
        <p:nvPicPr>
          <p:cNvPr id="1042" name="Picture 18" descr="스마트폰하는 이미지 검색결과">
            <a:extLst>
              <a:ext uri="{FF2B5EF4-FFF2-40B4-BE49-F238E27FC236}">
                <a16:creationId xmlns:a16="http://schemas.microsoft.com/office/drawing/2014/main" id="{9684AEBB-4F2D-4DA1-892D-3646FEB5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750" l="10000" r="90000">
                        <a14:foregroundMark x1="27083" y1="44625" x2="26417" y2="57125"/>
                        <a14:foregroundMark x1="25667" y1="53625" x2="23833" y2="61250"/>
                        <a14:foregroundMark x1="23833" y1="61250" x2="23667" y2="68625"/>
                        <a14:foregroundMark x1="23667" y1="68625" x2="23750" y2="68625"/>
                        <a14:foregroundMark x1="25417" y1="47875" x2="23500" y2="52750"/>
                        <a14:foregroundMark x1="25833" y1="44000" x2="22083" y2="57375"/>
                        <a14:foregroundMark x1="22083" y1="57375" x2="21917" y2="59875"/>
                        <a14:foregroundMark x1="24417" y1="46500" x2="21833" y2="58625"/>
                        <a14:foregroundMark x1="22333" y1="59625" x2="21667" y2="73250"/>
                        <a14:foregroundMark x1="22917" y1="65125" x2="25333" y2="79875"/>
                        <a14:foregroundMark x1="25333" y1="79875" x2="25333" y2="79875"/>
                        <a14:foregroundMark x1="22583" y1="75000" x2="24917" y2="80250"/>
                        <a14:foregroundMark x1="21833" y1="74750" x2="24167" y2="82125"/>
                        <a14:foregroundMark x1="25000" y1="45125" x2="24417" y2="46750"/>
                        <a14:foregroundMark x1="21833" y1="58875" x2="21500" y2="62250"/>
                        <a14:foregroundMark x1="21917" y1="67875" x2="21750" y2="73750"/>
                        <a14:foregroundMark x1="21417" y1="70625" x2="21500" y2="72625"/>
                        <a14:foregroundMark x1="77167" y1="70250" x2="72417" y2="79875"/>
                        <a14:foregroundMark x1="71750" y1="43250" x2="79333" y2="62250"/>
                        <a14:foregroundMark x1="53750" y1="88750" x2="43250" y2="94250"/>
                        <a14:foregroundMark x1="26917" y1="96000" x2="36000" y2="96625"/>
                        <a14:foregroundMark x1="65083" y1="84875" x2="60000" y2="91000"/>
                        <a14:foregroundMark x1="76000" y1="46625" x2="77583" y2="49875"/>
                        <a14:foregroundMark x1="77667" y1="49500" x2="81250" y2="62000"/>
                        <a14:foregroundMark x1="80833" y1="57375" x2="81667" y2="59375"/>
                        <a14:foregroundMark x1="48250" y1="43500" x2="47500" y2="45375"/>
                        <a14:foregroundMark x1="50250" y1="41500" x2="49083" y2="42750"/>
                        <a14:foregroundMark x1="62583" y1="44500" x2="65333" y2="47625"/>
                        <a14:foregroundMark x1="67417" y1="57750" x2="67917" y2="60375"/>
                        <a14:foregroundMark x1="68500" y1="57250" x2="68500" y2="58000"/>
                        <a14:foregroundMark x1="82583" y1="81625" x2="80500" y2="95125"/>
                        <a14:foregroundMark x1="77917" y1="91875" x2="66750" y2="97375"/>
                        <a14:foregroundMark x1="66750" y1="97375" x2="61333" y2="97750"/>
                        <a14:foregroundMark x1="61333" y1="97750" x2="61333" y2="97750"/>
                        <a14:foregroundMark x1="58167" y1="95875" x2="45750" y2="94625"/>
                        <a14:foregroundMark x1="45750" y1="94625" x2="45750" y2="94625"/>
                        <a14:foregroundMark x1="59583" y1="96000" x2="45417" y2="95000"/>
                        <a14:foregroundMark x1="43167" y1="94875" x2="32417" y2="95375"/>
                        <a14:foregroundMark x1="28083" y1="96875" x2="37500" y2="96875"/>
                        <a14:foregroundMark x1="37500" y1="96875" x2="41083" y2="96625"/>
                        <a14:backgroundMark x1="69667" y1="60000" x2="69417" y2="65375"/>
                        <a14:backgroundMark x1="65667" y1="44000" x2="67083" y2="46625"/>
                        <a14:backgroundMark x1="68667" y1="53125" x2="69250" y2="54875"/>
                        <a14:backgroundMark x1="67750" y1="47500" x2="68583" y2="52750"/>
                        <a14:backgroundMark x1="69750" y1="63250" x2="68500" y2="70125"/>
                        <a14:backgroundMark x1="68500" y1="70125" x2="68333" y2="70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867" y="4989304"/>
            <a:ext cx="2803043" cy="18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6FF774-F06D-4DF8-9C4A-10C9558217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rcRect r="1388"/>
          <a:stretch/>
        </p:blipFill>
        <p:spPr>
          <a:xfrm rot="485219">
            <a:off x="5143084" y="2100692"/>
            <a:ext cx="1818816" cy="9391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3B2186-7FD3-434B-B712-74E7E0BE13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6495" y="3345078"/>
            <a:ext cx="1818816" cy="9391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12C2A1-9B26-413D-92E2-3ABCCA87559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</a:extLst>
          </a:blip>
          <a:srcRect b="1162"/>
          <a:stretch/>
        </p:blipFill>
        <p:spPr>
          <a:xfrm rot="21426948">
            <a:off x="3992213" y="3786342"/>
            <a:ext cx="1818816" cy="9391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C42EA6-EEE0-43CB-AA1B-C1F2404953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93665">
            <a:off x="2856312" y="2246100"/>
            <a:ext cx="1818816" cy="9391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27230A-9B2E-41D4-8BD8-DD891F58AF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94764">
            <a:off x="1642667" y="3236218"/>
            <a:ext cx="1818816" cy="9391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4128164B-F49A-48A5-A286-3295C052A184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569C29D-19E0-485B-8726-C7EB4B483AA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2D86D7A-3358-4F0F-AE76-DC86AA1FF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28770FB-352D-4D53-A420-CCD9235C27EE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21790" y="3244243"/>
            <a:ext cx="1552575" cy="1276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B51D5A-5894-4562-844D-99FB0C88FFFD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7137" y="4054056"/>
            <a:ext cx="1013882" cy="83349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814B7F5-C0C9-4D37-9E49-2488C21D58B7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4078" y="4770673"/>
            <a:ext cx="531892" cy="43726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81B3A6-67BA-4A4A-807D-3953ED67ECD5}"/>
              </a:ext>
            </a:extLst>
          </p:cNvPr>
          <p:cNvSpPr/>
          <p:nvPr/>
        </p:nvSpPr>
        <p:spPr>
          <a:xfrm>
            <a:off x="953002" y="168757"/>
            <a:ext cx="60989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00" dirty="0">
                <a:solidFill>
                  <a:schemeClr val="bg1"/>
                </a:solidFill>
              </a:rPr>
              <a:t> 개요 및 개발 동기</a:t>
            </a:r>
            <a:endParaRPr lang="en-US" altLang="ko-KR" b="1" spc="-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0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010413" y="5040103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586069"/>
                </a:solidFill>
                <a:latin typeface="+mn-ea"/>
              </a:rPr>
              <a:t>초등학교 </a:t>
            </a:r>
            <a:endParaRPr lang="en-US" altLang="ko-KR" sz="1400" b="1" dirty="0">
              <a:solidFill>
                <a:srgbClr val="58606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거의 매일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(58.7%)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주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(24.4%) 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달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(6.2%)</a:t>
            </a:r>
            <a:endParaRPr lang="ko-KR" altLang="en-US" sz="1100" dirty="0">
              <a:solidFill>
                <a:srgbClr val="586069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06867" y="5040103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586069"/>
                </a:solidFill>
                <a:latin typeface="+mn-ea"/>
              </a:rPr>
              <a:t>중학교</a:t>
            </a:r>
            <a:endParaRPr lang="en-US" altLang="ko-KR" sz="1400" b="1" dirty="0">
              <a:solidFill>
                <a:srgbClr val="58606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거의 매일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(76.3%)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주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(15.3%) 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달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(3.2%)</a:t>
            </a:r>
            <a:endParaRPr lang="ko-KR" altLang="en-US" sz="1100" dirty="0">
              <a:solidFill>
                <a:srgbClr val="586069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88050" y="5040103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586069"/>
                </a:solidFill>
                <a:latin typeface="+mn-ea"/>
              </a:rPr>
              <a:t>고등학교</a:t>
            </a:r>
            <a:endParaRPr lang="en-US" altLang="ko-KR" sz="1400" b="1" dirty="0">
              <a:solidFill>
                <a:srgbClr val="58606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거의 매일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(68.5%)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주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(20.9%) 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달 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1~2</a:t>
            </a:r>
            <a:r>
              <a:rPr lang="ko-KR" altLang="en-US" sz="1100" dirty="0">
                <a:solidFill>
                  <a:srgbClr val="586069"/>
                </a:solidFill>
                <a:latin typeface="+mn-ea"/>
              </a:rPr>
              <a:t>회</a:t>
            </a:r>
            <a:r>
              <a:rPr lang="en-US" altLang="ko-KR" sz="1100" dirty="0">
                <a:solidFill>
                  <a:srgbClr val="586069"/>
                </a:solidFill>
                <a:latin typeface="+mn-ea"/>
              </a:rPr>
              <a:t>(3.6%)</a:t>
            </a:r>
            <a:endParaRPr lang="ko-KR" altLang="en-US" sz="1100" dirty="0">
              <a:solidFill>
                <a:srgbClr val="586069"/>
              </a:solidFill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AC5CEA-6AF7-4DBC-BD2B-BD0F93E23577}"/>
              </a:ext>
            </a:extLst>
          </p:cNvPr>
          <p:cNvGrpSpPr/>
          <p:nvPr/>
        </p:nvGrpSpPr>
        <p:grpSpPr>
          <a:xfrm>
            <a:off x="2313172" y="2201637"/>
            <a:ext cx="2589905" cy="2611957"/>
            <a:chOff x="2313172" y="2201637"/>
            <a:chExt cx="2589905" cy="2611957"/>
          </a:xfrm>
        </p:grpSpPr>
        <p:sp>
          <p:nvSpPr>
            <p:cNvPr id="21" name="원호 20"/>
            <p:cNvSpPr/>
            <p:nvPr/>
          </p:nvSpPr>
          <p:spPr>
            <a:xfrm>
              <a:off x="2449942" y="2337342"/>
              <a:ext cx="2453135" cy="2476252"/>
            </a:xfrm>
            <a:prstGeom prst="arc">
              <a:avLst>
                <a:gd name="adj1" fmla="val 16096352"/>
                <a:gd name="adj2" fmla="val 8630347"/>
              </a:avLst>
            </a:prstGeom>
            <a:solidFill>
              <a:srgbClr val="F2F2F2"/>
            </a:solidFill>
            <a:ln w="190500">
              <a:solidFill>
                <a:srgbClr val="24292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160" dirty="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13172" y="2201637"/>
              <a:ext cx="1247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586069"/>
                  </a:solidFill>
                  <a:latin typeface="+mn-ea"/>
                </a:rPr>
                <a:t>68</a:t>
              </a:r>
              <a:r>
                <a:rPr lang="en-US" altLang="ko-KR" sz="2000" b="1" dirty="0">
                  <a:solidFill>
                    <a:srgbClr val="586069"/>
                  </a:solidFill>
                  <a:latin typeface="+mn-ea"/>
                </a:rPr>
                <a:t>%</a:t>
              </a:r>
              <a:endParaRPr lang="en-US" altLang="ko-KR" sz="1100" b="1" dirty="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3248" y="3318608"/>
              <a:ext cx="1787610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586069"/>
                  </a:solidFill>
                  <a:latin typeface="+mn-ea"/>
                </a:rPr>
                <a:t>거의 매일 이용</a:t>
              </a:r>
              <a:endParaRPr lang="en-US" altLang="ko-KR" sz="1400" b="1" dirty="0">
                <a:solidFill>
                  <a:srgbClr val="586069"/>
                </a:solidFill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7756E4-E0DB-4F62-82A2-3E9751C60CBA}"/>
              </a:ext>
            </a:extLst>
          </p:cNvPr>
          <p:cNvGrpSpPr/>
          <p:nvPr/>
        </p:nvGrpSpPr>
        <p:grpSpPr>
          <a:xfrm>
            <a:off x="7217829" y="2180601"/>
            <a:ext cx="2530089" cy="2653357"/>
            <a:chOff x="7217829" y="2180601"/>
            <a:chExt cx="2530089" cy="2653357"/>
          </a:xfrm>
        </p:grpSpPr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04B80998-A1E4-4C34-BB35-254D438E39F3}"/>
                </a:ext>
              </a:extLst>
            </p:cNvPr>
            <p:cNvSpPr/>
            <p:nvPr/>
          </p:nvSpPr>
          <p:spPr>
            <a:xfrm>
              <a:off x="7294784" y="2357706"/>
              <a:ext cx="2453134" cy="2476252"/>
            </a:xfrm>
            <a:prstGeom prst="arc">
              <a:avLst>
                <a:gd name="adj1" fmla="val 16096352"/>
                <a:gd name="adj2" fmla="val 3208652"/>
              </a:avLst>
            </a:prstGeom>
            <a:ln w="190500">
              <a:solidFill>
                <a:srgbClr val="24292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160" dirty="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F07780-FEC2-4559-891E-C879978ACA55}"/>
                </a:ext>
              </a:extLst>
            </p:cNvPr>
            <p:cNvSpPr/>
            <p:nvPr/>
          </p:nvSpPr>
          <p:spPr>
            <a:xfrm>
              <a:off x="7679805" y="3085724"/>
              <a:ext cx="1683092" cy="1020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586069"/>
                  </a:solidFill>
                  <a:latin typeface="+mn-ea"/>
                </a:rPr>
                <a:t>성인인증을 </a:t>
              </a:r>
              <a:endParaRPr lang="en-US" altLang="ko-KR" sz="1400" b="1" dirty="0">
                <a:solidFill>
                  <a:srgbClr val="586069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>
                  <a:solidFill>
                    <a:srgbClr val="586069"/>
                  </a:solidFill>
                  <a:latin typeface="+mn-ea"/>
                </a:rPr>
                <a:t>하지 않고도 </a:t>
              </a:r>
              <a:endParaRPr lang="en-US" altLang="ko-KR" sz="1400" b="1">
                <a:solidFill>
                  <a:srgbClr val="586069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>
                  <a:solidFill>
                    <a:srgbClr val="586069"/>
                  </a:solidFill>
                  <a:latin typeface="+mn-ea"/>
                </a:rPr>
                <a:t>성인자료 접근</a:t>
              </a:r>
              <a:r>
                <a:rPr lang="en-US" altLang="ko-KR" sz="1400" b="1">
                  <a:solidFill>
                    <a:srgbClr val="586069"/>
                  </a:solidFill>
                  <a:latin typeface="+mn-ea"/>
                </a:rPr>
                <a:t>.</a:t>
              </a:r>
              <a:endParaRPr lang="en-US" altLang="ko-KR" sz="1400" b="1" dirty="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AC31C0-B1E0-48BA-AFDD-7902E08579AD}"/>
                </a:ext>
              </a:extLst>
            </p:cNvPr>
            <p:cNvSpPr txBox="1"/>
            <p:nvPr/>
          </p:nvSpPr>
          <p:spPr>
            <a:xfrm>
              <a:off x="7217829" y="2180601"/>
              <a:ext cx="1247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586069"/>
                  </a:solidFill>
                  <a:latin typeface="+mn-ea"/>
                </a:rPr>
                <a:t>41</a:t>
              </a:r>
              <a:r>
                <a:rPr lang="en-US" altLang="ko-KR" sz="2000" b="1" dirty="0">
                  <a:solidFill>
                    <a:srgbClr val="586069"/>
                  </a:solidFill>
                  <a:latin typeface="+mn-ea"/>
                </a:rPr>
                <a:t>%</a:t>
              </a:r>
              <a:endParaRPr lang="en-US" altLang="ko-KR" sz="1100" b="1" dirty="0">
                <a:solidFill>
                  <a:srgbClr val="586069"/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87142C-C7AA-4723-BFE9-538C2E3E79DB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E2F7E3-8B04-4661-8AD6-0656DC14DAB6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91FE059-FBCF-402D-A27F-164901AFA202}"/>
                </a:ext>
              </a:extLst>
            </p:cNvPr>
            <p:cNvSpPr/>
            <p:nvPr/>
          </p:nvSpPr>
          <p:spPr>
            <a:xfrm>
              <a:off x="953001" y="166253"/>
              <a:ext cx="6098983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 개요 및 개발 동기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22AE57C-6332-4802-B80F-582A771E6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AE8BEE-5A62-4403-ACC4-93CD3F9584EB}"/>
              </a:ext>
            </a:extLst>
          </p:cNvPr>
          <p:cNvSpPr/>
          <p:nvPr/>
        </p:nvSpPr>
        <p:spPr>
          <a:xfrm>
            <a:off x="530395" y="1269780"/>
            <a:ext cx="2835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00" dirty="0">
                <a:solidFill>
                  <a:srgbClr val="24292E"/>
                </a:solidFill>
              </a:rPr>
              <a:t>청소년의 </a:t>
            </a:r>
            <a:r>
              <a:rPr lang="en-US" altLang="ko-KR" sz="1600" b="1" spc="-100" dirty="0">
                <a:solidFill>
                  <a:srgbClr val="24292E"/>
                </a:solidFill>
              </a:rPr>
              <a:t>YOUTUBE</a:t>
            </a:r>
            <a:r>
              <a:rPr lang="ko-KR" altLang="en-US" sz="1600" b="1" spc="-100" dirty="0">
                <a:solidFill>
                  <a:srgbClr val="24292E"/>
                </a:solidFill>
              </a:rPr>
              <a:t> </a:t>
            </a:r>
            <a:r>
              <a:rPr lang="ko-KR" altLang="en-US" sz="1600" b="1" spc="-100">
                <a:solidFill>
                  <a:srgbClr val="24292E"/>
                </a:solidFill>
              </a:rPr>
              <a:t>사용 실태</a:t>
            </a:r>
            <a:endParaRPr lang="ko-KR" altLang="en-US" sz="1000" b="1" spc="-100">
              <a:solidFill>
                <a:srgbClr val="24292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08F064E-8554-4EB0-8846-65F9C95DEF59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126658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772B02-C251-4FFF-8A19-7753BBD2C5C4}"/>
              </a:ext>
            </a:extLst>
          </p:cNvPr>
          <p:cNvSpPr txBox="1"/>
          <p:nvPr/>
        </p:nvSpPr>
        <p:spPr>
          <a:xfrm>
            <a:off x="8326877" y="6581001"/>
            <a:ext cx="3865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>
                <a:solidFill>
                  <a:srgbClr val="24292E"/>
                </a:solidFill>
              </a:rPr>
              <a:t>( </a:t>
            </a:r>
            <a:r>
              <a:rPr lang="ko-KR" altLang="en-US" sz="1200" spc="-100">
                <a:solidFill>
                  <a:srgbClr val="24292E"/>
                </a:solidFill>
              </a:rPr>
              <a:t>여성가족부</a:t>
            </a:r>
            <a:r>
              <a:rPr lang="en-US" altLang="ko-KR" sz="1200" spc="-100">
                <a:solidFill>
                  <a:srgbClr val="24292E"/>
                </a:solidFill>
              </a:rPr>
              <a:t>, 『</a:t>
            </a:r>
            <a:r>
              <a:rPr lang="ko-KR" altLang="en-US" sz="1200" spc="-100">
                <a:solidFill>
                  <a:srgbClr val="24292E"/>
                </a:solidFill>
              </a:rPr>
              <a:t>청소년매체이용및유해환경실태조사</a:t>
            </a:r>
            <a:r>
              <a:rPr lang="en-US" altLang="ko-KR" sz="1200" spc="-100">
                <a:solidFill>
                  <a:srgbClr val="24292E"/>
                </a:solidFill>
              </a:rPr>
              <a:t>』, 2019 )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87142C-C7AA-4723-BFE9-538C2E3E79DB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E2F7E3-8B04-4661-8AD6-0656DC14DAB6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91FE059-FBCF-402D-A27F-164901AFA202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 dirty="0">
                  <a:solidFill>
                    <a:schemeClr val="bg1"/>
                  </a:solidFill>
                </a:rPr>
                <a:t> 개요 및 개발 동기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22AE57C-6332-4802-B80F-582A771E6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AE8BEE-5A62-4403-ACC4-93CD3F9584EB}"/>
              </a:ext>
            </a:extLst>
          </p:cNvPr>
          <p:cNvSpPr/>
          <p:nvPr/>
        </p:nvSpPr>
        <p:spPr>
          <a:xfrm>
            <a:off x="530395" y="1269780"/>
            <a:ext cx="2835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00" dirty="0">
                <a:solidFill>
                  <a:srgbClr val="24292E"/>
                </a:solidFill>
              </a:rPr>
              <a:t>청소년의 </a:t>
            </a:r>
            <a:r>
              <a:rPr lang="en-US" altLang="ko-KR" sz="1600" b="1" spc="-100" dirty="0">
                <a:solidFill>
                  <a:srgbClr val="24292E"/>
                </a:solidFill>
              </a:rPr>
              <a:t>YOUTUBE</a:t>
            </a:r>
            <a:r>
              <a:rPr lang="ko-KR" altLang="en-US" sz="1600" b="1" spc="-100" dirty="0">
                <a:solidFill>
                  <a:srgbClr val="24292E"/>
                </a:solidFill>
              </a:rPr>
              <a:t> </a:t>
            </a:r>
            <a:r>
              <a:rPr lang="ko-KR" altLang="en-US" sz="1600" b="1" spc="-100">
                <a:solidFill>
                  <a:srgbClr val="24292E"/>
                </a:solidFill>
              </a:rPr>
              <a:t>사용 실태</a:t>
            </a:r>
            <a:endParaRPr lang="ko-KR" altLang="en-US" sz="1000" b="1" spc="-100">
              <a:solidFill>
                <a:srgbClr val="24292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72B02-C251-4FFF-8A19-7753BBD2C5C4}"/>
              </a:ext>
            </a:extLst>
          </p:cNvPr>
          <p:cNvSpPr txBox="1"/>
          <p:nvPr/>
        </p:nvSpPr>
        <p:spPr>
          <a:xfrm>
            <a:off x="8326877" y="6581001"/>
            <a:ext cx="3865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>
                <a:solidFill>
                  <a:srgbClr val="24292E"/>
                </a:solidFill>
              </a:rPr>
              <a:t>( </a:t>
            </a:r>
            <a:r>
              <a:rPr lang="ko-KR" altLang="en-US" sz="1200" spc="-100">
                <a:solidFill>
                  <a:srgbClr val="24292E"/>
                </a:solidFill>
              </a:rPr>
              <a:t>여성가족부</a:t>
            </a:r>
            <a:r>
              <a:rPr lang="en-US" altLang="ko-KR" sz="1200" spc="-100">
                <a:solidFill>
                  <a:srgbClr val="24292E"/>
                </a:solidFill>
              </a:rPr>
              <a:t>, 『</a:t>
            </a:r>
            <a:r>
              <a:rPr lang="ko-KR" altLang="en-US" sz="1200" spc="-100">
                <a:solidFill>
                  <a:srgbClr val="24292E"/>
                </a:solidFill>
              </a:rPr>
              <a:t>청소년매체이용및유해환경실태조사</a:t>
            </a:r>
            <a:r>
              <a:rPr lang="en-US" altLang="ko-KR" sz="1200" spc="-100">
                <a:solidFill>
                  <a:srgbClr val="24292E"/>
                </a:solidFill>
              </a:rPr>
              <a:t>』, 2019 )</a:t>
            </a:r>
            <a:endParaRPr lang="ko-KR" altLang="en-US" sz="1200"/>
          </a:p>
        </p:txBody>
      </p:sp>
      <p:graphicFrame>
        <p:nvGraphicFramePr>
          <p:cNvPr id="41" name="차트 40">
            <a:extLst>
              <a:ext uri="{FF2B5EF4-FFF2-40B4-BE49-F238E27FC236}">
                <a16:creationId xmlns:a16="http://schemas.microsoft.com/office/drawing/2014/main" id="{6B10288A-2794-4458-97F4-64DCA3DBD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656397"/>
              </p:ext>
            </p:extLst>
          </p:nvPr>
        </p:nvGraphicFramePr>
        <p:xfrm>
          <a:off x="1722558" y="1854713"/>
          <a:ext cx="7815566" cy="5003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C2F02A1-5407-448F-B975-6E07E828664D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468849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>
        <p:bldAsOne/>
      </p:bldGraphic>
      <p:bldGraphic spid="41" grpI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953002" y="2002695"/>
            <a:ext cx="4641610" cy="1295401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>
                <a:solidFill>
                  <a:schemeClr val="bg1"/>
                </a:solidFill>
              </a:rPr>
              <a:t> </a:t>
            </a:r>
            <a:r>
              <a:rPr lang="ko-KR" altLang="en-US" sz="1400" b="1" spc="-100" dirty="0">
                <a:solidFill>
                  <a:schemeClr val="bg1"/>
                </a:solidFill>
              </a:rPr>
              <a:t>영상이 일정 조회수에 이르면 자동검열장치</a:t>
            </a:r>
            <a:endParaRPr lang="en-US" altLang="ko-KR" sz="1400" b="1" spc="-100" dirty="0">
              <a:solidFill>
                <a:schemeClr val="bg1"/>
              </a:solidFill>
            </a:endParaRPr>
          </a:p>
          <a:p>
            <a:pPr marL="0" lvl="1" algn="ctr">
              <a:lnSpc>
                <a:spcPct val="150000"/>
              </a:lnSpc>
            </a:pPr>
            <a:endParaRPr lang="en-US" altLang="ko-KR" sz="200" b="1" spc="-100" dirty="0">
              <a:solidFill>
                <a:schemeClr val="bg1"/>
              </a:solidFill>
            </a:endParaRPr>
          </a:p>
        </p:txBody>
      </p:sp>
      <p:sp>
        <p:nvSpPr>
          <p:cNvPr id="34" name="사각형: 둥근 모서리 33"/>
          <p:cNvSpPr/>
          <p:nvPr/>
        </p:nvSpPr>
        <p:spPr>
          <a:xfrm>
            <a:off x="953002" y="3513575"/>
            <a:ext cx="4641610" cy="1295401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>
                <a:solidFill>
                  <a:schemeClr val="bg1"/>
                </a:solidFill>
              </a:rPr>
              <a:t> </a:t>
            </a:r>
            <a:r>
              <a:rPr lang="ko-KR" altLang="en-US" sz="1400" b="1" spc="-100" dirty="0">
                <a:solidFill>
                  <a:schemeClr val="bg1"/>
                </a:solidFill>
              </a:rPr>
              <a:t>운영자의 모니터링을 통한 수동 검열</a:t>
            </a:r>
            <a:endParaRPr lang="en-US" altLang="ko-KR" sz="200" b="1" spc="-100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/>
          <p:cNvSpPr/>
          <p:nvPr/>
        </p:nvSpPr>
        <p:spPr>
          <a:xfrm>
            <a:off x="953002" y="5016276"/>
            <a:ext cx="4641610" cy="1295401"/>
          </a:xfrm>
          <a:prstGeom prst="roundRect">
            <a:avLst/>
          </a:prstGeom>
          <a:solidFill>
            <a:srgbClr val="24292E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>
                <a:solidFill>
                  <a:schemeClr val="bg1"/>
                </a:solidFill>
              </a:rPr>
              <a:t> </a:t>
            </a:r>
            <a:r>
              <a:rPr lang="ko-KR" altLang="en-US" sz="1400" b="1" spc="-100" dirty="0">
                <a:solidFill>
                  <a:schemeClr val="bg1"/>
                </a:solidFill>
              </a:rPr>
              <a:t>사용자의 신고를 통한 검열</a:t>
            </a:r>
            <a:endParaRPr lang="en-US" altLang="ko-KR" sz="200" b="1" spc="-100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0569131-4081-4FEE-AB1A-63953F1132B0}"/>
              </a:ext>
            </a:extLst>
          </p:cNvPr>
          <p:cNvGrpSpPr/>
          <p:nvPr/>
        </p:nvGrpSpPr>
        <p:grpSpPr>
          <a:xfrm>
            <a:off x="5594612" y="2018324"/>
            <a:ext cx="5655514" cy="1295401"/>
            <a:chOff x="5594612" y="2018324"/>
            <a:chExt cx="5655514" cy="1295401"/>
          </a:xfrm>
        </p:grpSpPr>
        <p:sp>
          <p:nvSpPr>
            <p:cNvPr id="31" name="사각형: 둥근 모서리 30"/>
            <p:cNvSpPr/>
            <p:nvPr/>
          </p:nvSpPr>
          <p:spPr>
            <a:xfrm>
              <a:off x="6608516" y="2018324"/>
              <a:ext cx="4641610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0000" rtlCol="0" anchor="ctr"/>
            <a:lstStyle/>
            <a:p>
              <a:pPr marL="17780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새로 업로드 된 영상에 대한 즉각 필터링 불가능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3BD7D0B-8BAD-486D-8FC7-D8D0130D00F2}"/>
                </a:ext>
              </a:extLst>
            </p:cNvPr>
            <p:cNvCxnSpPr/>
            <p:nvPr/>
          </p:nvCxnSpPr>
          <p:spPr>
            <a:xfrm>
              <a:off x="5594612" y="2610203"/>
              <a:ext cx="10139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8EEC826-B5CF-4B1D-9F0A-97C401793275}"/>
              </a:ext>
            </a:extLst>
          </p:cNvPr>
          <p:cNvGrpSpPr/>
          <p:nvPr/>
        </p:nvGrpSpPr>
        <p:grpSpPr>
          <a:xfrm>
            <a:off x="5594612" y="3529205"/>
            <a:ext cx="5655514" cy="1295401"/>
            <a:chOff x="5594612" y="3529205"/>
            <a:chExt cx="5655514" cy="1295401"/>
          </a:xfrm>
        </p:grpSpPr>
        <p:sp>
          <p:nvSpPr>
            <p:cNvPr id="32" name="사각형: 둥근 모서리 31"/>
            <p:cNvSpPr/>
            <p:nvPr/>
          </p:nvSpPr>
          <p:spPr>
            <a:xfrm>
              <a:off x="6608516" y="3529205"/>
              <a:ext cx="4641610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0000" rtlCol="0" anchor="ctr"/>
            <a:lstStyle/>
            <a:p>
              <a:pPr marL="177800" lvl="1" algn="ctr">
                <a:lnSpc>
                  <a:spcPct val="150000"/>
                </a:lnSpc>
              </a:pPr>
              <a:endParaRPr lang="en-US" altLang="ko-KR" sz="1400" b="1" spc="-100" dirty="0">
                <a:solidFill>
                  <a:srgbClr val="586069"/>
                </a:solidFill>
              </a:endParaRPr>
            </a:p>
            <a:p>
              <a:pPr marL="17780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수동 검열의 한계 </a:t>
              </a:r>
              <a:endParaRPr lang="en-US" altLang="ko-KR" sz="1400" b="1" spc="-100" dirty="0">
                <a:solidFill>
                  <a:srgbClr val="586069"/>
                </a:solidFill>
              </a:endParaRPr>
            </a:p>
            <a:p>
              <a:pPr marL="177800" lvl="1" algn="ctr">
                <a:lnSpc>
                  <a:spcPct val="150000"/>
                </a:lnSpc>
              </a:pPr>
              <a:endParaRPr lang="en-US" altLang="ko-KR" sz="200" spc="-100" dirty="0">
                <a:solidFill>
                  <a:srgbClr val="586069"/>
                </a:solidFill>
              </a:endParaRPr>
            </a:p>
            <a:p>
              <a:pPr marL="177800" lvl="1" algn="ctr">
                <a:lnSpc>
                  <a:spcPct val="150000"/>
                </a:lnSpc>
              </a:pPr>
              <a:endParaRPr lang="ko-KR" altLang="en-US" sz="900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3A345BF-087B-46A4-B30A-344E55173485}"/>
                </a:ext>
              </a:extLst>
            </p:cNvPr>
            <p:cNvCxnSpPr/>
            <p:nvPr/>
          </p:nvCxnSpPr>
          <p:spPr>
            <a:xfrm>
              <a:off x="5594612" y="4161276"/>
              <a:ext cx="10139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5B25A3D-BFB9-48E2-AE8D-B866976C2C2F}"/>
              </a:ext>
            </a:extLst>
          </p:cNvPr>
          <p:cNvGrpSpPr/>
          <p:nvPr/>
        </p:nvGrpSpPr>
        <p:grpSpPr>
          <a:xfrm>
            <a:off x="5594612" y="5016276"/>
            <a:ext cx="5655514" cy="1295401"/>
            <a:chOff x="5594612" y="5016276"/>
            <a:chExt cx="5655514" cy="1295401"/>
          </a:xfrm>
        </p:grpSpPr>
        <p:sp>
          <p:nvSpPr>
            <p:cNvPr id="33" name="사각형: 둥근 모서리 32"/>
            <p:cNvSpPr/>
            <p:nvPr/>
          </p:nvSpPr>
          <p:spPr>
            <a:xfrm>
              <a:off x="6608516" y="5016276"/>
              <a:ext cx="4641610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0000" rtlCol="0" anchor="ctr"/>
            <a:lstStyle/>
            <a:p>
              <a:pPr marL="17780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사용자의 신고를 받고 처리까지의 시간이 </a:t>
              </a:r>
              <a:r>
                <a:rPr lang="ko-KR" altLang="en-US" sz="1400" b="1" spc="-100" dirty="0" err="1">
                  <a:solidFill>
                    <a:srgbClr val="586069"/>
                  </a:solidFill>
                </a:rPr>
                <a:t>오래걸림</a:t>
              </a:r>
              <a:endParaRPr lang="en-US" altLang="ko-KR" sz="200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6E61AB5-6075-4040-BE5C-BA2D6516DDA3}"/>
                </a:ext>
              </a:extLst>
            </p:cNvPr>
            <p:cNvCxnSpPr/>
            <p:nvPr/>
          </p:nvCxnSpPr>
          <p:spPr>
            <a:xfrm flipV="1">
              <a:off x="5594612" y="5648348"/>
              <a:ext cx="1013904" cy="15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31C845-6854-4EA8-8E87-4AAFB48DBAA4}"/>
              </a:ext>
            </a:extLst>
          </p:cNvPr>
          <p:cNvSpPr/>
          <p:nvPr/>
        </p:nvSpPr>
        <p:spPr>
          <a:xfrm>
            <a:off x="530395" y="1269780"/>
            <a:ext cx="3237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rgbClr val="24292E"/>
                </a:solidFill>
              </a:rPr>
              <a:t>현재 </a:t>
            </a:r>
            <a:r>
              <a:rPr lang="en-US" altLang="ko-KR" sz="1600" b="1">
                <a:solidFill>
                  <a:srgbClr val="24292E"/>
                </a:solidFill>
              </a:rPr>
              <a:t>YOUTUBE </a:t>
            </a:r>
            <a:r>
              <a:rPr lang="ko-KR" altLang="en-US" sz="1600" b="1">
                <a:solidFill>
                  <a:srgbClr val="24292E"/>
                </a:solidFill>
              </a:rPr>
              <a:t>영상 검열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ECA6C5-C5EC-4B3F-98CB-F086C277348F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468849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AA8A3E2-EED2-419A-B45C-8A14B4625E9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839BCAC-EF07-4B2F-8968-137558DA1BB0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C214CA-6AFD-43CA-A759-66B7B2811CE8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 dirty="0">
                  <a:solidFill>
                    <a:schemeClr val="bg1"/>
                  </a:solidFill>
                </a:rPr>
                <a:t> 개요 및 개발 동기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1755B15-FC5B-4A33-8DA9-D82CB8E5F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25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B34A43CE-6F3E-4193-8849-06DED84AF98F}"/>
              </a:ext>
            </a:extLst>
          </p:cNvPr>
          <p:cNvGrpSpPr/>
          <p:nvPr/>
        </p:nvGrpSpPr>
        <p:grpSpPr>
          <a:xfrm>
            <a:off x="309818" y="2905741"/>
            <a:ext cx="1494287" cy="1658303"/>
            <a:chOff x="309818" y="2905741"/>
            <a:chExt cx="1494287" cy="165830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485238" y="3451815"/>
              <a:ext cx="1121948" cy="1112229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30D58DC-1344-4643-83D6-A7B6DEA3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1768" y="3741323"/>
              <a:ext cx="730389" cy="5332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F7F120-7BAD-489E-8B2C-9622113A8B9F}"/>
                </a:ext>
              </a:extLst>
            </p:cNvPr>
            <p:cNvSpPr txBox="1"/>
            <p:nvPr/>
          </p:nvSpPr>
          <p:spPr>
            <a:xfrm>
              <a:off x="309818" y="2905741"/>
              <a:ext cx="1494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 dirty="0">
                  <a:solidFill>
                    <a:srgbClr val="586069"/>
                  </a:solidFill>
                </a:rPr>
                <a:t>영상 업로드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63BA124-5797-4F7F-AA56-B9FB9F4DF8A1}"/>
              </a:ext>
            </a:extLst>
          </p:cNvPr>
          <p:cNvGrpSpPr/>
          <p:nvPr/>
        </p:nvGrpSpPr>
        <p:grpSpPr>
          <a:xfrm>
            <a:off x="1615190" y="1368515"/>
            <a:ext cx="5857625" cy="4725697"/>
            <a:chOff x="1615190" y="1368515"/>
            <a:chExt cx="5857625" cy="47256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B39CC4-F2A5-4A13-BDEC-700BDDE862F6}"/>
                </a:ext>
              </a:extLst>
            </p:cNvPr>
            <p:cNvSpPr txBox="1"/>
            <p:nvPr/>
          </p:nvSpPr>
          <p:spPr>
            <a:xfrm>
              <a:off x="4002611" y="1368515"/>
              <a:ext cx="2355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-100" dirty="0">
                  <a:solidFill>
                    <a:srgbClr val="586069"/>
                  </a:solidFill>
                </a:rPr>
                <a:t>1</a:t>
              </a:r>
              <a:r>
                <a:rPr lang="ko-KR" altLang="en-US" sz="1600" b="1" spc="-100" dirty="0">
                  <a:solidFill>
                    <a:srgbClr val="586069"/>
                  </a:solidFill>
                </a:rPr>
                <a:t>차 검열</a:t>
              </a: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2903990" y="1954431"/>
              <a:ext cx="4568825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영상 내 선정적 폭력적 요소 확인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</p:txBody>
        </p:sp>
        <p:sp>
          <p:nvSpPr>
            <p:cNvPr id="34" name="사각형: 둥근 모서리 33"/>
            <p:cNvSpPr/>
            <p:nvPr/>
          </p:nvSpPr>
          <p:spPr>
            <a:xfrm>
              <a:off x="2894079" y="3370243"/>
              <a:ext cx="4568825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>
                <a:lnSpc>
                  <a:spcPct val="150000"/>
                </a:lnSpc>
              </a:pPr>
              <a:endParaRPr lang="en-US" altLang="ko-KR" sz="1400" b="1" spc="-100" dirty="0">
                <a:solidFill>
                  <a:srgbClr val="586069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영상 내 흡연 등의 유해한 장면이 </a:t>
              </a:r>
              <a:r>
                <a:rPr lang="ko-KR" altLang="en-US" sz="1400" b="1" spc="-100" dirty="0" err="1">
                  <a:solidFill>
                    <a:srgbClr val="586069"/>
                  </a:solidFill>
                </a:rPr>
                <a:t>포함되어있는지</a:t>
              </a:r>
              <a:r>
                <a:rPr lang="ko-KR" altLang="en-US" sz="1400" b="1" spc="-100" dirty="0">
                  <a:solidFill>
                    <a:srgbClr val="586069"/>
                  </a:solidFill>
                </a:rPr>
                <a:t> 확인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  <a:p>
              <a:pPr marL="0" lvl="1">
                <a:lnSpc>
                  <a:spcPct val="150000"/>
                </a:lnSpc>
              </a:pPr>
              <a:r>
                <a:rPr lang="ko-KR" altLang="en-US" sz="900" b="1" spc="-100" dirty="0">
                  <a:solidFill>
                    <a:srgbClr val="586069"/>
                  </a:solidFill>
                </a:rPr>
                <a:t> </a:t>
              </a:r>
            </a:p>
          </p:txBody>
        </p:sp>
        <p:sp>
          <p:nvSpPr>
            <p:cNvPr id="35" name="사각형: 둥근 모서리 34"/>
            <p:cNvSpPr/>
            <p:nvPr/>
          </p:nvSpPr>
          <p:spPr>
            <a:xfrm>
              <a:off x="2921595" y="4798811"/>
              <a:ext cx="4541309" cy="129540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음성 내 청소년에게 부적절한 언어를 </a:t>
              </a:r>
              <a:endParaRPr lang="en-US" altLang="ko-KR" sz="1400" b="1" spc="-100" dirty="0">
                <a:solidFill>
                  <a:srgbClr val="586069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포함하는지 확인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9231132-D35C-4588-9768-611889138782}"/>
                </a:ext>
              </a:extLst>
            </p:cNvPr>
            <p:cNvGrpSpPr/>
            <p:nvPr/>
          </p:nvGrpSpPr>
          <p:grpSpPr>
            <a:xfrm>
              <a:off x="1615190" y="2596594"/>
              <a:ext cx="1278890" cy="2846263"/>
              <a:chOff x="1607186" y="2596594"/>
              <a:chExt cx="1278890" cy="2846263"/>
            </a:xfrm>
          </p:grpSpPr>
          <p:sp>
            <p:nvSpPr>
              <p:cNvPr id="12" name="왼쪽 대괄호 11"/>
              <p:cNvSpPr/>
              <p:nvPr/>
            </p:nvSpPr>
            <p:spPr>
              <a:xfrm>
                <a:off x="2433920" y="2596594"/>
                <a:ext cx="452156" cy="2846263"/>
              </a:xfrm>
              <a:prstGeom prst="leftBracket">
                <a:avLst>
                  <a:gd name="adj" fmla="val 9027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 spc="-100">
                  <a:solidFill>
                    <a:srgbClr val="586069"/>
                  </a:solidFill>
                </a:endParaRPr>
              </a:p>
            </p:txBody>
          </p: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6824F32B-6D3F-4A37-BFE0-5B6204E7AA83}"/>
                  </a:ext>
                </a:extLst>
              </p:cNvPr>
              <p:cNvCxnSpPr>
                <a:stCxn id="12" idx="1"/>
                <a:endCxn id="34" idx="1"/>
              </p:cNvCxnSpPr>
              <p:nvPr/>
            </p:nvCxnSpPr>
            <p:spPr>
              <a:xfrm flipV="1">
                <a:off x="2433920" y="4017944"/>
                <a:ext cx="452155" cy="17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2C508F1-98BA-4504-9F84-D14C1253C2C4}"/>
                  </a:ext>
                </a:extLst>
              </p:cNvPr>
              <p:cNvCxnSpPr>
                <a:stCxn id="22" idx="3"/>
                <a:endCxn id="12" idx="1"/>
              </p:cNvCxnSpPr>
              <p:nvPr/>
            </p:nvCxnSpPr>
            <p:spPr>
              <a:xfrm>
                <a:off x="1607186" y="4007930"/>
                <a:ext cx="826734" cy="117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9905652-2D87-42E3-81D4-9ED614C4DC3D}"/>
              </a:ext>
            </a:extLst>
          </p:cNvPr>
          <p:cNvGrpSpPr/>
          <p:nvPr/>
        </p:nvGrpSpPr>
        <p:grpSpPr>
          <a:xfrm>
            <a:off x="7453590" y="2106583"/>
            <a:ext cx="2985275" cy="3336274"/>
            <a:chOff x="7453590" y="2106583"/>
            <a:chExt cx="2985275" cy="33362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99ED49-FA16-496E-A127-AE3B59410AED}"/>
                </a:ext>
              </a:extLst>
            </p:cNvPr>
            <p:cNvSpPr txBox="1"/>
            <p:nvPr/>
          </p:nvSpPr>
          <p:spPr>
            <a:xfrm>
              <a:off x="7944143" y="2106583"/>
              <a:ext cx="2494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 dirty="0">
                  <a:solidFill>
                    <a:srgbClr val="586069"/>
                  </a:solidFill>
                </a:rPr>
                <a:t>필터링 된 영상 업로드</a:t>
              </a:r>
            </a:p>
          </p:txBody>
        </p:sp>
        <p:sp>
          <p:nvSpPr>
            <p:cNvPr id="5" name="타원 4"/>
            <p:cNvSpPr/>
            <p:nvPr/>
          </p:nvSpPr>
          <p:spPr>
            <a:xfrm>
              <a:off x="8628128" y="2636719"/>
              <a:ext cx="1129952" cy="1129952"/>
            </a:xfrm>
            <a:prstGeom prst="ellipse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628128" y="4250382"/>
              <a:ext cx="1129952" cy="1129952"/>
            </a:xfrm>
            <a:prstGeom prst="ellipse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8628128" y="3452968"/>
              <a:ext cx="1129952" cy="1129952"/>
            </a:xfrm>
            <a:prstGeom prst="ellipse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sp>
          <p:nvSpPr>
            <p:cNvPr id="44" name="왼쪽 대괄호 43"/>
            <p:cNvSpPr/>
            <p:nvPr/>
          </p:nvSpPr>
          <p:spPr>
            <a:xfrm flipH="1">
              <a:off x="7453590" y="2596594"/>
              <a:ext cx="452157" cy="2846263"/>
            </a:xfrm>
            <a:prstGeom prst="leftBracket">
              <a:avLst>
                <a:gd name="adj" fmla="val 64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sp>
          <p:nvSpPr>
            <p:cNvPr id="51" name="Freeform 36"/>
            <p:cNvSpPr>
              <a:spLocks noEditPoints="1"/>
            </p:cNvSpPr>
            <p:nvPr/>
          </p:nvSpPr>
          <p:spPr bwMode="auto">
            <a:xfrm>
              <a:off x="9061758" y="3793734"/>
              <a:ext cx="244167" cy="41066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spc="-10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52" name="Freeform 36"/>
            <p:cNvSpPr>
              <a:spLocks noEditPoints="1"/>
            </p:cNvSpPr>
            <p:nvPr/>
          </p:nvSpPr>
          <p:spPr bwMode="auto">
            <a:xfrm>
              <a:off x="9104600" y="4687480"/>
              <a:ext cx="173809" cy="292332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spc="-100">
                <a:solidFill>
                  <a:srgbClr val="586069"/>
                </a:solidFill>
                <a:latin typeface="+mn-ea"/>
              </a:endParaRPr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9096936" y="2974005"/>
              <a:ext cx="173809" cy="292332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spc="-100">
                <a:solidFill>
                  <a:srgbClr val="586069"/>
                </a:solidFill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50D6027-0FA0-4DED-A323-7E5F03C6F38E}"/>
                </a:ext>
              </a:extLst>
            </p:cNvPr>
            <p:cNvCxnSpPr>
              <a:stCxn id="34" idx="3"/>
              <a:endCxn id="28" idx="2"/>
            </p:cNvCxnSpPr>
            <p:nvPr/>
          </p:nvCxnSpPr>
          <p:spPr>
            <a:xfrm>
              <a:off x="7462904" y="4017944"/>
              <a:ext cx="1165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1A28E2-9AC3-4FC1-B40A-4E9FACC3E6EA}"/>
              </a:ext>
            </a:extLst>
          </p:cNvPr>
          <p:cNvGrpSpPr/>
          <p:nvPr/>
        </p:nvGrpSpPr>
        <p:grpSpPr>
          <a:xfrm>
            <a:off x="9758080" y="3452968"/>
            <a:ext cx="1948682" cy="1129952"/>
            <a:chOff x="9758080" y="3452968"/>
            <a:chExt cx="1948682" cy="1129952"/>
          </a:xfrm>
        </p:grpSpPr>
        <p:sp>
          <p:nvSpPr>
            <p:cNvPr id="30" name="타원 29"/>
            <p:cNvSpPr/>
            <p:nvPr/>
          </p:nvSpPr>
          <p:spPr>
            <a:xfrm>
              <a:off x="10576810" y="3452968"/>
              <a:ext cx="1129952" cy="1129952"/>
            </a:xfrm>
            <a:prstGeom prst="ellipse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10863535" y="3705393"/>
              <a:ext cx="556502" cy="659566"/>
              <a:chOff x="2536" y="613"/>
              <a:chExt cx="2608" cy="3091"/>
            </a:xfrm>
            <a:solidFill>
              <a:srgbClr val="212121"/>
            </a:solidFill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 spc="-100">
                  <a:solidFill>
                    <a:srgbClr val="586069"/>
                  </a:solidFill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 spc="-100">
                  <a:solidFill>
                    <a:srgbClr val="586069"/>
                  </a:solidFill>
                </a:endParaRPr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CAB4414-3BAD-4B7C-A836-0741CBE02772}"/>
                </a:ext>
              </a:extLst>
            </p:cNvPr>
            <p:cNvCxnSpPr>
              <a:stCxn id="28" idx="6"/>
              <a:endCxn id="30" idx="2"/>
            </p:cNvCxnSpPr>
            <p:nvPr/>
          </p:nvCxnSpPr>
          <p:spPr>
            <a:xfrm>
              <a:off x="9758080" y="4017944"/>
              <a:ext cx="818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C3F203E-6C4E-4924-A9CB-CAB3334D5208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D682BF-96AC-4CFF-AA1B-6F86CA7EB1E3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4FFDBC3-9EFA-43F1-9FFD-42B695AB9C0E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목표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22E362F-BFE1-4607-9435-B763DF3BA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032486-921B-4DF5-B117-8724DD5F727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235" y="3348036"/>
            <a:ext cx="11439525" cy="2162175"/>
          </a:xfrm>
          <a:prstGeom prst="rect">
            <a:avLst/>
          </a:prstGeom>
          <a:solidFill>
            <a:srgbClr val="F1F8FF"/>
          </a:solidFill>
          <a:ln>
            <a:solidFill>
              <a:srgbClr val="C8E1FF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87F59C-9697-4FE6-83EF-4CD93012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2" y="1604699"/>
            <a:ext cx="3409950" cy="85725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3E169B-F18B-4B34-8A47-16DE635CA122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8C503E-6D65-4A82-822C-F87DC8473225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47225B-DC08-4573-90D6-C2D23FF49585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목표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9934D1C-DEAC-45D0-A96A-A325E72B1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42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14119</TotalTime>
  <Words>679</Words>
  <Application>Microsoft Office PowerPoint</Application>
  <PresentationFormat>와이드스크린</PresentationFormat>
  <Paragraphs>213</Paragraphs>
  <Slides>25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주형 이</cp:lastModifiedBy>
  <cp:revision>391</cp:revision>
  <dcterms:created xsi:type="dcterms:W3CDTF">2017-10-09T06:24:25Z</dcterms:created>
  <dcterms:modified xsi:type="dcterms:W3CDTF">2020-03-15T09:36:42Z</dcterms:modified>
</cp:coreProperties>
</file>