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handoutMasterIdLst>
    <p:handoutMasterId r:id="rId28"/>
  </p:handoutMasterIdLst>
  <p:sldIdLst>
    <p:sldId id="305" r:id="rId2"/>
    <p:sldId id="592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9" r:id="rId13"/>
    <p:sldId id="648" r:id="rId14"/>
    <p:sldId id="650" r:id="rId15"/>
    <p:sldId id="651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55" r:id="rId25"/>
    <p:sldId id="314" r:id="rId2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70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2020/12/5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5A862D97-776D-4E19-9E93-59FD6014D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1AD9F-B659-4A47-88F5-0974B343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删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删除所有数据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marL="344170" lvl="1" indent="0">
              <a:buNone/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根据条件删除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354BB494-327E-4BFE-9C15-0EEA607F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2752726"/>
            <a:ext cx="6380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>
            <a:extLst>
              <a:ext uri="{FF2B5EF4-FFF2-40B4-BE49-F238E27FC236}">
                <a16:creationId xmlns:a16="http://schemas.microsoft.com/office/drawing/2014/main" id="{63137935-3BC4-4128-A85C-92A866CCF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057400"/>
            <a:ext cx="6134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>
            <a:extLst>
              <a:ext uri="{FF2B5EF4-FFF2-40B4-BE49-F238E27FC236}">
                <a16:creationId xmlns:a16="http://schemas.microsoft.com/office/drawing/2014/main" id="{E979FAD0-08EB-48E2-B95E-2E3C557C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648201"/>
            <a:ext cx="65230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D15ECE78-9065-45A8-B66B-4A0519CD6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8C84F-09C1-4FE2-8837-5B78096A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查询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排序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限制查询数量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分页查询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marL="344170" lvl="1" indent="0">
              <a:buNone/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22E75EA7-7C72-49C7-B6BC-43E5FEA6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3181350"/>
            <a:ext cx="66373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>
            <a:extLst>
              <a:ext uri="{FF2B5EF4-FFF2-40B4-BE49-F238E27FC236}">
                <a16:creationId xmlns:a16="http://schemas.microsoft.com/office/drawing/2014/main" id="{033FA2F1-1487-448C-94CD-C709B7B5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4572000"/>
            <a:ext cx="83708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>
            <a:extLst>
              <a:ext uri="{FF2B5EF4-FFF2-40B4-BE49-F238E27FC236}">
                <a16:creationId xmlns:a16="http://schemas.microsoft.com/office/drawing/2014/main" id="{6EF9F155-2C99-43AE-A1E9-736901C1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5372100"/>
            <a:ext cx="78660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>
            <a:extLst>
              <a:ext uri="{FF2B5EF4-FFF2-40B4-BE49-F238E27FC236}">
                <a16:creationId xmlns:a16="http://schemas.microsoft.com/office/drawing/2014/main" id="{4D5A7E7E-1070-4F3C-9826-BEFF7F959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4" y="2057400"/>
            <a:ext cx="6694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E5BB3483-EA68-450A-81BC-6E009699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6D706-002D-4A99-90E3-7231F013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创建日志访问表</a:t>
            </a:r>
            <a:r>
              <a:rPr lang="en-US" altLang="zh-CN" dirty="0" err="1"/>
              <a:t>accesslog</a:t>
            </a:r>
            <a:endParaRPr lang="en-US" altLang="zh-CN" dirty="0"/>
          </a:p>
          <a:p>
            <a:pPr lvl="1" indent="-347980">
              <a:defRPr/>
            </a:pPr>
            <a:r>
              <a:rPr lang="en-US" altLang="zh-CN" dirty="0"/>
              <a:t>Id 		primary key </a:t>
            </a:r>
            <a:r>
              <a:rPr lang="en-US" altLang="zh-CN" dirty="0" err="1"/>
              <a:t>auto_increment</a:t>
            </a:r>
            <a:endParaRPr lang="en-US" altLang="zh-CN" dirty="0"/>
          </a:p>
          <a:p>
            <a:pPr lvl="1" indent="-347980">
              <a:defRPr/>
            </a:pPr>
            <a:r>
              <a:rPr lang="en-US" altLang="zh-CN" dirty="0" err="1"/>
              <a:t>log_date</a:t>
            </a:r>
            <a:r>
              <a:rPr lang="en-US" altLang="zh-CN" dirty="0"/>
              <a:t> 	</a:t>
            </a:r>
            <a:r>
              <a:rPr lang="en-US" altLang="zh-CN" dirty="0" err="1"/>
              <a:t>datetime</a:t>
            </a:r>
            <a:endParaRPr lang="en-US" altLang="zh-CN" dirty="0"/>
          </a:p>
          <a:p>
            <a:pPr lvl="1" indent="-347980">
              <a:defRPr/>
            </a:pPr>
            <a:r>
              <a:rPr lang="en-US" altLang="zh-CN" dirty="0" err="1"/>
              <a:t>Ip</a:t>
            </a:r>
            <a:r>
              <a:rPr lang="en-US" altLang="zh-CN" dirty="0"/>
              <a:t>		</a:t>
            </a:r>
            <a:r>
              <a:rPr lang="en-US" altLang="zh-CN" dirty="0" err="1"/>
              <a:t>varchar</a:t>
            </a:r>
            <a:r>
              <a:rPr lang="en-US" altLang="zh-CN" dirty="0"/>
              <a:t>(128)</a:t>
            </a:r>
          </a:p>
          <a:p>
            <a:pPr lvl="1" indent="-347980">
              <a:defRPr/>
            </a:pPr>
            <a:r>
              <a:rPr lang="en-US" altLang="zh-CN" dirty="0" err="1"/>
              <a:t>url</a:t>
            </a:r>
            <a:r>
              <a:rPr lang="en-US" altLang="zh-CN" dirty="0"/>
              <a:t>		text</a:t>
            </a:r>
          </a:p>
          <a:p>
            <a:pPr lvl="1" indent="-347980">
              <a:defRPr/>
            </a:pPr>
            <a:r>
              <a:rPr lang="en-US" altLang="zh-CN" dirty="0"/>
              <a:t>status		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en-US" altLang="zh-CN" sz="2400" dirty="0"/>
              <a:t>insert 20</a:t>
            </a:r>
            <a:r>
              <a:rPr lang="zh-CN" altLang="en-US" sz="2400" dirty="0"/>
              <a:t>条数据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查询日志</a:t>
            </a:r>
            <a:r>
              <a:rPr lang="en-US" altLang="zh-CN" sz="2400" dirty="0"/>
              <a:t>&amp;</a:t>
            </a:r>
            <a:r>
              <a:rPr lang="zh-CN" altLang="en-US" sz="2400" dirty="0"/>
              <a:t>总数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修改</a:t>
            </a:r>
            <a:endParaRPr lang="en-US" altLang="zh-CN" sz="2400" dirty="0"/>
          </a:p>
          <a:p>
            <a:pPr lvl="1" indent="-347980">
              <a:defRPr/>
            </a:pPr>
            <a:r>
              <a:rPr lang="en-US" altLang="zh-CN" dirty="0"/>
              <a:t>id &gt; 5 and id % 3 == 0 </a:t>
            </a:r>
            <a:r>
              <a:rPr lang="zh-CN" altLang="en-US" dirty="0"/>
              <a:t>的数据 为 </a:t>
            </a:r>
            <a:r>
              <a:rPr lang="en-US" altLang="zh-CN" dirty="0" err="1"/>
              <a:t>ip</a:t>
            </a:r>
            <a:r>
              <a:rPr lang="en-US" altLang="zh-CN" dirty="0"/>
              <a:t>=100.1.1.1 status = 200</a:t>
            </a:r>
          </a:p>
          <a:p>
            <a:pPr lvl="1" indent="-347980">
              <a:defRPr/>
            </a:pPr>
            <a:r>
              <a:rPr lang="en-US" altLang="zh-CN" dirty="0"/>
              <a:t>Id &gt; 15 and id % 5 == 0</a:t>
            </a:r>
            <a:r>
              <a:rPr lang="zh-CN" altLang="en-US" dirty="0"/>
              <a:t> 的数据 为</a:t>
            </a:r>
            <a:r>
              <a:rPr lang="en-US" altLang="zh-CN" dirty="0" err="1"/>
              <a:t>ip</a:t>
            </a:r>
            <a:r>
              <a:rPr lang="en-US" altLang="zh-CN" dirty="0"/>
              <a:t>=200.2.2.2</a:t>
            </a:r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删除</a:t>
            </a:r>
            <a:endParaRPr lang="en-US" altLang="zh-CN" sz="2400" dirty="0"/>
          </a:p>
          <a:p>
            <a:pPr lvl="1" indent="-347980">
              <a:defRPr/>
            </a:pPr>
            <a:r>
              <a:rPr lang="zh-CN" altLang="en-US" dirty="0"/>
              <a:t>删除时间早于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日的数据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1758EC47-8617-402E-B3AD-432356383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5B1C6-B84C-4342-B3A4-563EDBEC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聚类查询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查询最大、最小值、平均值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分类统计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marL="344170" lvl="1" indent="0">
              <a:buNone/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DEF2F131-8073-41B4-855C-1DBAB6F10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73263"/>
            <a:ext cx="8001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>
            <a:extLst>
              <a:ext uri="{FF2B5EF4-FFF2-40B4-BE49-F238E27FC236}">
                <a16:creationId xmlns:a16="http://schemas.microsoft.com/office/drawing/2014/main" id="{2DF0043D-DCA1-4198-AB7E-2AA1FD7A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3276600"/>
            <a:ext cx="85010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>
            <a:extLst>
              <a:ext uri="{FF2B5EF4-FFF2-40B4-BE49-F238E27FC236}">
                <a16:creationId xmlns:a16="http://schemas.microsoft.com/office/drawing/2014/main" id="{0A907225-437D-40D7-B5BD-B4C8F8A8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87814"/>
            <a:ext cx="8915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6551F916-3E8C-4EB1-9283-65A8419AC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51529D5E-978F-41CD-8F2C-33A5E024C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统计每个</a:t>
            </a:r>
            <a:r>
              <a:rPr lang="en-US" altLang="zh-CN"/>
              <a:t>IP</a:t>
            </a:r>
            <a:r>
              <a:rPr lang="zh-CN" altLang="en-US"/>
              <a:t>的访问次数</a:t>
            </a:r>
            <a:endParaRPr lang="en-US" altLang="zh-CN"/>
          </a:p>
          <a:p>
            <a:r>
              <a:rPr lang="zh-CN" altLang="en-US"/>
              <a:t>统计每个状态码的出现次数</a:t>
            </a:r>
            <a:endParaRPr lang="en-US" altLang="zh-CN"/>
          </a:p>
          <a:p>
            <a:r>
              <a:rPr lang="zh-CN" altLang="en-US"/>
              <a:t>统计每天的访问次数</a:t>
            </a:r>
            <a:endParaRPr lang="en-US" altLang="zh-CN"/>
          </a:p>
          <a:p>
            <a:r>
              <a:rPr lang="zh-CN" altLang="en-US"/>
              <a:t>统计每天每个</a:t>
            </a:r>
            <a:r>
              <a:rPr lang="en-US" altLang="zh-CN"/>
              <a:t>IP</a:t>
            </a:r>
            <a:r>
              <a:rPr lang="zh-CN" altLang="en-US"/>
              <a:t>访问的次数</a:t>
            </a:r>
            <a:endParaRPr lang="en-US" altLang="zh-CN"/>
          </a:p>
          <a:p>
            <a:r>
              <a:rPr lang="zh-CN" altLang="en-US"/>
              <a:t>统计当天每个</a:t>
            </a:r>
            <a:r>
              <a:rPr lang="en-US" altLang="zh-CN"/>
              <a:t>IP</a:t>
            </a:r>
            <a:r>
              <a:rPr lang="zh-CN" altLang="en-US"/>
              <a:t>访问</a:t>
            </a:r>
            <a:r>
              <a:rPr lang="en-US" altLang="zh-CN"/>
              <a:t>URL</a:t>
            </a:r>
            <a:r>
              <a:rPr lang="zh-CN" altLang="en-US"/>
              <a:t>的次数</a:t>
            </a:r>
            <a:endParaRPr lang="en-US" altLang="zh-CN"/>
          </a:p>
          <a:p>
            <a:r>
              <a:rPr lang="zh-CN" altLang="en-US"/>
              <a:t>统计当月每个</a:t>
            </a:r>
            <a:r>
              <a:rPr lang="en-US" altLang="zh-CN"/>
              <a:t>IP</a:t>
            </a:r>
            <a:r>
              <a:rPr lang="zh-CN" altLang="en-US"/>
              <a:t>访问</a:t>
            </a:r>
            <a:r>
              <a:rPr lang="en-US" altLang="zh-CN"/>
              <a:t>URL</a:t>
            </a:r>
            <a:r>
              <a:rPr lang="zh-CN" altLang="en-US"/>
              <a:t>出现状态码的次数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database/</a:t>
            </a:r>
            <a:r>
              <a:rPr lang="en-US" altLang="zh-CN" dirty="0" err="1"/>
              <a:t>sql</a:t>
            </a:r>
            <a:r>
              <a:rPr lang="zh-CN" altLang="zh-CN" dirty="0"/>
              <a:t>包提供了对数据库的通用接口，在使用具体数据库式需要选择对应的数据库驱动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数据库驱动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MySQL:github.com</a:t>
            </a:r>
            <a:r>
              <a:rPr lang="en-US" altLang="zh-CN" dirty="0"/>
              <a:t>/go-</a:t>
            </a:r>
            <a:r>
              <a:rPr lang="en-US" altLang="zh-CN" dirty="0" err="1"/>
              <a:t>sql</a:t>
            </a:r>
            <a:r>
              <a:rPr lang="en-US" altLang="zh-CN" dirty="0"/>
              <a:t>-driver/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PostgreSQL: github.com/jgallagher/go-libpq</a:t>
            </a:r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准备：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BAF51E-2278-44AC-AE24-1EC2FA778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1897" y="1865611"/>
            <a:ext cx="5274310" cy="410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89247-3DDE-4A00-8CDC-0F83BCE1EE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4092" y="3071890"/>
            <a:ext cx="42576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导入数据库驱动：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75554C-1F0B-4A60-A3D7-4167976DB9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1372" y="2617766"/>
            <a:ext cx="5274310" cy="11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创建连接：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6CC11-7FA4-4B65-8C9A-AFBBC71A63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9150" y="2438255"/>
            <a:ext cx="5274310" cy="17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查询表结构：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18C33F-A6B3-4DD7-B644-6C0BD9668E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7825" y="2566352"/>
            <a:ext cx="5274310" cy="17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7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B41A6AEA-044E-4C1A-9D9A-15AB5D989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9D7F99F-2E4E-479A-A3A6-3985FB1AA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zh-CN" altLang="en-US" dirty="0"/>
              <a:t>数据库基础</a:t>
            </a:r>
            <a:endParaRPr lang="en-US" altLang="zh-CN" dirty="0"/>
          </a:p>
          <a:p>
            <a:pPr lvl="1"/>
            <a:r>
              <a:rPr lang="zh-CN" altLang="en-US" dirty="0"/>
              <a:t>库、表、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MySQL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</a:p>
          <a:p>
            <a:r>
              <a:rPr lang="zh-CN" altLang="en-US" dirty="0"/>
              <a:t>项目练习</a:t>
            </a:r>
            <a:endParaRPr lang="en-US" altLang="zh-CN" dirty="0"/>
          </a:p>
          <a:p>
            <a:pPr lvl="1"/>
            <a:r>
              <a:rPr lang="en-US" altLang="zh-CN" dirty="0" err="1"/>
              <a:t>todolist</a:t>
            </a: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A8B1E0F5-0B9F-44F2-AD9A-2244965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插入数据：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642686-34F4-4E27-851C-C4FB18ACA5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1783" y="2530242"/>
            <a:ext cx="7806919" cy="22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更新数据：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C0C5E-26D8-4FEE-8F76-362CB7639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1393" y="2728277"/>
            <a:ext cx="5274310" cy="14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删除数据：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319C9C-49EB-4701-A96A-3ADE4C0FF4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1898" y="2483167"/>
            <a:ext cx="5274310" cy="18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查询数据：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2B4E1C-3724-43A6-9CE9-FBBD94C7C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3939" y="1635187"/>
            <a:ext cx="6120161" cy="2475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5BB6A8-8572-4748-A8E2-D45C05A994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4699091"/>
            <a:ext cx="5274310" cy="11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40D0FF43-5583-45EA-9570-F548C619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A860526-1C54-439F-8005-386303C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todolist</a:t>
            </a:r>
            <a:r>
              <a:rPr lang="zh-CN" altLang="en-US" dirty="0"/>
              <a:t>使用数据库</a:t>
            </a:r>
            <a:endParaRPr lang="en-US" altLang="zh-CN" dirty="0"/>
          </a:p>
          <a:p>
            <a:pPr lvl="1"/>
            <a:r>
              <a:rPr lang="zh-CN" altLang="en-US" dirty="0"/>
              <a:t>登陆</a:t>
            </a:r>
            <a:endParaRPr lang="en-US" altLang="zh-CN" dirty="0"/>
          </a:p>
          <a:p>
            <a:pPr lvl="1"/>
            <a:r>
              <a:rPr lang="en-US" altLang="zh-CN" dirty="0"/>
              <a:t>task </a:t>
            </a: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DCE2E45E-01FB-47FD-98E8-0E0F509DB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F040E4E3-DB78-4A8A-B86A-B85410C4F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库、表、行、列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SQL</a:t>
            </a:r>
          </a:p>
          <a:p>
            <a:pPr lvl="1"/>
            <a:r>
              <a:rPr lang="zh-CN" altLang="en-US" dirty="0"/>
              <a:t>结构化查询语言，用于操作数据库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BA9DF7F-431E-44C2-977B-C33DC34C4178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1600200"/>
          <a:ext cx="6781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Excel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库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xlsx</a:t>
                      </a:r>
                      <a:endParaRPr lang="zh-CN" altLang="en-US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sheet</a:t>
                      </a:r>
                      <a:endParaRPr lang="zh-CN" altLang="en-US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行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Sheet</a:t>
                      </a:r>
                      <a:r>
                        <a:rPr lang="zh-CN" altLang="en-US" dirty="0"/>
                        <a:t>表中的一条记录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Sheet</a:t>
                      </a:r>
                      <a:r>
                        <a:rPr lang="zh-CN" altLang="en-US" dirty="0"/>
                        <a:t>表里一行记录中的列（用于定义数据的结构）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7810F28F-18CC-496C-BF89-6146CE922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9570412B-1DAF-4314-A6B1-277313329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连接数据库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查询所有库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show databases;</a:t>
            </a:r>
          </a:p>
          <a:p>
            <a:r>
              <a:rPr lang="zh-CN" altLang="en-US"/>
              <a:t>创建库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crete database kk;</a:t>
            </a:r>
          </a:p>
          <a:p>
            <a:r>
              <a:rPr lang="zh-CN" altLang="en-US"/>
              <a:t>选择库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use kk;</a:t>
            </a:r>
          </a:p>
          <a:p>
            <a:endParaRPr lang="zh-CN" altLang="en-US"/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4777D257-4973-4102-9501-DE8FDA04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2286000"/>
            <a:ext cx="4714875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6114AE-488C-47F4-A71F-A67D0A87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83" y="1553206"/>
            <a:ext cx="67722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62D1AB86-8980-4A12-8F25-DBA1ACC71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BF9330EF-F267-41D3-99E5-9CF4EAB81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查询所有表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创建表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查看表结构</a:t>
            </a:r>
            <a:endParaRPr lang="en-US" altLang="zh-CN"/>
          </a:p>
          <a:p>
            <a:pPr lvl="1"/>
            <a:r>
              <a:rPr lang="en-US" altLang="zh-CN"/>
              <a:t>desc message;</a:t>
            </a:r>
          </a:p>
          <a:p>
            <a:pPr lvl="1"/>
            <a:r>
              <a:rPr lang="en-US" altLang="zh-CN"/>
              <a:t>show create table message;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AAE79AF3-25CE-43A4-A1DE-10A290E0A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2362201"/>
            <a:ext cx="762793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">
            <a:extLst>
              <a:ext uri="{FF2B5EF4-FFF2-40B4-BE49-F238E27FC236}">
                <a16:creationId xmlns:a16="http://schemas.microsoft.com/office/drawing/2014/main" id="{28851EC9-BECC-4EA7-8EF3-A36EB11C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4" y="1117601"/>
            <a:ext cx="3305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F5030CD0-0B5E-4D29-A4F1-56E0A979F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12F6BA4C-B937-44EA-8B62-61D004D34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删除表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删除库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2BC09DBD-6C64-4B5C-81D0-73B3505B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1"/>
            <a:ext cx="67516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BC3D40CC-28D1-4D84-B62A-4BFB21AF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1"/>
            <a:ext cx="61912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FF3F20A6-6ADC-4DAD-B415-05B875918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F2AEB7B2-7EDC-4D4A-9DF8-AD3ECBC54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查询所有数据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增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9877CE9C-4DE6-42DD-8C01-1EC0841E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752600"/>
            <a:ext cx="52292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>
            <a:extLst>
              <a:ext uri="{FF2B5EF4-FFF2-40B4-BE49-F238E27FC236}">
                <a16:creationId xmlns:a16="http://schemas.microsoft.com/office/drawing/2014/main" id="{11F6E22F-6163-4C17-A064-F7C3BB37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6" y="3562350"/>
            <a:ext cx="8982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DF00A24E-B038-4091-B765-E5B3916B6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6EAD1-40D2-4D75-B82F-B665C944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查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查询指定列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查询数量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根据条件查询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179AA4C-FED8-478E-A0C3-9E6BC700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24063"/>
            <a:ext cx="78882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>
            <a:extLst>
              <a:ext uri="{FF2B5EF4-FFF2-40B4-BE49-F238E27FC236}">
                <a16:creationId xmlns:a16="http://schemas.microsoft.com/office/drawing/2014/main" id="{61725925-D176-4338-82B0-320A682A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435476"/>
            <a:ext cx="887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1C0169F7-19E7-4326-B011-0B83BFEA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6" y="5162550"/>
            <a:ext cx="81899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8FFAC81-3610-4011-9351-C977C7F7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6" y="5791200"/>
            <a:ext cx="7597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2B60F362-F6B4-4C01-85C9-43EFDD63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143250"/>
            <a:ext cx="6057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72FFBB6D-6125-456E-AB22-9051B3BB2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C5845-35DF-4CC9-AA62-4661A266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改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修改所有数据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根据条件修改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1DF2CB81-E872-490D-BBD9-EE7E9B74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6" y="1981200"/>
            <a:ext cx="85121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>
            <a:extLst>
              <a:ext uri="{FF2B5EF4-FFF2-40B4-BE49-F238E27FC236}">
                <a16:creationId xmlns:a16="http://schemas.microsoft.com/office/drawing/2014/main" id="{774A8467-24EA-403C-B7E3-C88E1BF8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419600"/>
            <a:ext cx="83058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7645</TotalTime>
  <Pages>0</Pages>
  <Words>437</Words>
  <Characters>0</Characters>
  <Application>Microsoft Office PowerPoint</Application>
  <DocSecurity>0</DocSecurity>
  <PresentationFormat>宽屏</PresentationFormat>
  <Lines>0</Lines>
  <Paragraphs>207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数据库</vt:lpstr>
      <vt:lpstr>MySQL操作</vt:lpstr>
      <vt:lpstr>MySQL操作</vt:lpstr>
      <vt:lpstr>MySQL操作</vt:lpstr>
      <vt:lpstr>MySQL操作</vt:lpstr>
      <vt:lpstr>MySQL操作</vt:lpstr>
      <vt:lpstr>MySQL操作</vt:lpstr>
      <vt:lpstr>MySQL操作</vt:lpstr>
      <vt:lpstr>MySQL操作</vt:lpstr>
      <vt:lpstr>练习</vt:lpstr>
      <vt:lpstr>MySQL操作</vt:lpstr>
      <vt:lpstr>练习</vt:lpstr>
      <vt:lpstr>Go操作MySQL</vt:lpstr>
      <vt:lpstr>Go操作MySQL</vt:lpstr>
      <vt:lpstr>Go操作MySQL</vt:lpstr>
      <vt:lpstr>Go操作MySQL</vt:lpstr>
      <vt:lpstr>Go操作MySQL</vt:lpstr>
      <vt:lpstr>Go操作MySQL</vt:lpstr>
      <vt:lpstr>Go操作MySQL</vt:lpstr>
      <vt:lpstr>Go操作MySQL</vt:lpstr>
      <vt:lpstr>Go操作MySQL</vt:lpstr>
      <vt:lpstr>练习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510</cp:revision>
  <dcterms:created xsi:type="dcterms:W3CDTF">2017-03-01T07:00:29Z</dcterms:created>
  <dcterms:modified xsi:type="dcterms:W3CDTF">2020-12-05T03:14:37Z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