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1" d="100"/>
          <a:sy n="21" d="100"/>
        </p:scale>
        <p:origin x="1744" y="6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0CE7-1A2C-45C1-BFEA-49ED9FDD54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600200"/>
            <a:ext cx="18653760" cy="4495800"/>
          </a:xfrm>
        </p:spPr>
        <p:txBody>
          <a:bodyPr>
            <a:normAutofit/>
          </a:bodyPr>
          <a:lstStyle/>
          <a:p>
            <a:r>
              <a:rPr lang="en-US" sz="1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Bouncer Locking System</a:t>
            </a:r>
            <a:br>
              <a:rPr lang="en-US" sz="1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5181600"/>
            <a:ext cx="15361920" cy="4648200"/>
          </a:xfrm>
        </p:spPr>
        <p:txBody>
          <a:bodyPr>
            <a:normAutofit/>
          </a:bodyPr>
          <a:lstStyle/>
          <a:p>
            <a:r>
              <a:rPr lang="en-US" sz="7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</a:t>
            </a:r>
            <a:r>
              <a:rPr lang="en-US" sz="7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Chrosniak</a:t>
            </a:r>
            <a:r>
              <a:rPr lang="en-US" sz="7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AJ Given, Derek Martin, Jamison Stevens</a:t>
            </a:r>
          </a:p>
          <a:p>
            <a:r>
              <a:rPr lang="en-US" sz="7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 4440/4991 Fall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51" y="28879800"/>
            <a:ext cx="16905097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006F7-F26E-490A-8101-FB48B6E352D9}"/>
              </a:ext>
            </a:extLst>
          </p:cNvPr>
          <p:cNvSpPr txBox="1"/>
          <p:nvPr/>
        </p:nvSpPr>
        <p:spPr>
          <a:xfrm>
            <a:off x="152400" y="9525001"/>
            <a:ext cx="10820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Package deliveries increased in response to COVID-19 pandemic and shutdowns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This was followed by increasing package theft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0598-8B03-4643-958D-ACAF75A696A2}"/>
              </a:ext>
            </a:extLst>
          </p:cNvPr>
          <p:cNvSpPr txBox="1"/>
          <p:nvPr/>
        </p:nvSpPr>
        <p:spPr>
          <a:xfrm>
            <a:off x="10972800" y="9448800"/>
            <a:ext cx="10820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Provide a solution that facilitates communication between users and package delivery services to effectively eliminate porch piracy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C6EE9-E7E6-4920-8B48-BEC4CDF1FDD3}"/>
              </a:ext>
            </a:extLst>
          </p:cNvPr>
          <p:cNvSpPr txBox="1"/>
          <p:nvPr/>
        </p:nvSpPr>
        <p:spPr>
          <a:xfrm>
            <a:off x="152400" y="15862490"/>
            <a:ext cx="10820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Deliverables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A locking system with multi-level user access, integrated camera, and web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68EE6-836E-4F2F-BF27-8403E1EC5C53}"/>
              </a:ext>
            </a:extLst>
          </p:cNvPr>
          <p:cNvSpPr txBox="1"/>
          <p:nvPr/>
        </p:nvSpPr>
        <p:spPr>
          <a:xfrm>
            <a:off x="10972799" y="15862490"/>
            <a:ext cx="10820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Opportunities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New product development process, prototyping, and secure data transfer </a:t>
            </a:r>
            <a:r>
              <a:rPr lang="en-US"/>
              <a:t>and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9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Bouncer Locking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hcp7ad</dc:creator>
  <cp:lastModifiedBy>Stevens, Jamison Robert (jrs9cq)</cp:lastModifiedBy>
  <cp:revision>7</cp:revision>
  <dcterms:created xsi:type="dcterms:W3CDTF">2016-09-14T12:14:01Z</dcterms:created>
  <dcterms:modified xsi:type="dcterms:W3CDTF">2021-10-06T17:13:51Z</dcterms:modified>
</cp:coreProperties>
</file>