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DD3F-A302-43E0-B3AE-A2D98FF54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E505E-366D-4920-935C-CFCBE338C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F3625-E942-4073-8C19-8846C8F4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1A40D-6BE7-474F-B7CF-57FC1641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1F0BF-7DC1-434A-8C59-194F0F2A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75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24F2-5EA8-4C49-A601-8CEBCB9F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60CE7-55D2-4D13-9759-4CAB9E77D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5E1A6-B5C3-47BE-9105-B683A0BF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D937-1092-4385-8387-4580D5AD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CD4B0-EECE-49D8-A6CB-B8D551EF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6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BC057-7D2F-4386-8A2A-D1503CDC2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D88C4-E00E-4EF4-B4EA-322641257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5173B-79D7-4F45-8451-DEEBC2AD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04132-C164-4BDF-9ABB-C8934528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D7C17-F463-438E-8722-C1AC8798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0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FC6B-CDD4-49A4-9637-CADE8041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B7283-A9C1-494B-AFB2-ACBFD6671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B21A2-8559-4A97-9E04-7E9050F3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24C51-BB5D-43A0-804D-F6CC5094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CB18F-3F00-4B57-B384-39B9AA71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2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97DF-7528-4434-BA42-F4DABCDB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8910-2706-4E69-8941-0D8F83F3B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FCB1D-4236-4EB3-A001-7B8CDCEE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F3003-E80A-4D0C-860C-2C5627A9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E931D-99ED-4123-8DAB-2957488B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2F2E-E055-4874-A1BD-28C61696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7CEA-F917-4920-A2B7-7B7BA0644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3BB36-F260-41B0-BB1F-5C97008B9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E7B24-12CC-472C-BE06-3C3517CB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4021B-D994-457E-89C9-A33E6A72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4463D-6340-49F8-BD24-88F8FB64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3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AF4A-90DA-4E66-BB00-9FE14F18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AF4B3-7AA7-4093-B5A6-AC6F3B02A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ECC13-639D-4BCA-BC91-25560D4B7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0CBC6-69D3-401B-A9F1-2464D7171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C48C9-C392-42A1-B05F-CFD9F5A20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AA0A1-E532-46C7-A5E0-1B7F0149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25D2B-481E-45C5-9034-B664F01C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25100-D610-4333-BFA3-A2656BA3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75DB-B3ED-4B0C-872B-4B7C339F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E59C6-A106-4C77-8C6D-6CD698CE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04DD3-DB96-4609-8876-DCE33A65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0D85E-9B8E-469B-AE59-8AD562F1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3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38073-FAC5-46E4-A699-114711DD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5892D-0979-4402-BEC5-8596CB49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46285-3D33-4D48-906B-E40A854C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7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BAA3-F271-4B7D-9F60-50936F47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F5FA2-1C38-4811-B96E-9AA607FD3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0F9F6-20E8-43BC-BDD3-87B0026BB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D4DB5-FA1A-46F3-89C5-15DCDE2BF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53AEB-203F-44AC-9D4C-234A9A62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CBF47-2230-4FA5-A708-E42E8F65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3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00C9-7899-4B8A-AE6D-0C399A15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F76454-6C14-49C6-8D10-AB37F3001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1F6A5-DFCA-4CA1-877C-9D69D9524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CE87-31B5-436B-8BB2-6457D62B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0066-4075-4CF0-BB25-577C2798C6F5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23E86-970F-4FAE-A428-68494975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1F887-024A-40FC-AF3E-AA914876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7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A82DD-3901-4E50-8BDD-3A2C57F4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C633F-9C88-48AC-9E97-DE9D919A9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9C58-0A0D-47B3-80BB-9F53DE056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C0066-4075-4CF0-BB25-577C2798C6F5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EDB39-D04E-4165-A975-2088D366F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F1E75-86F8-4A56-9976-1036DEE7B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BC6FD-A468-4940-B278-69356A102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5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AB9C-43D9-459D-A35C-DAFA6DCFA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Bouncer Locking System Midterm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4F710-1EB8-4C7C-AD18-67455C54C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John </a:t>
            </a:r>
            <a:r>
              <a:rPr lang="en-US" dirty="0" err="1"/>
              <a:t>Chrosniak</a:t>
            </a:r>
            <a:r>
              <a:rPr lang="en-US" dirty="0"/>
              <a:t>, AJ Given, Derek Martin, and Jamison Stevens</a:t>
            </a:r>
          </a:p>
          <a:p>
            <a:r>
              <a:rPr lang="en-US" dirty="0"/>
              <a:t>ECE 4440/4991</a:t>
            </a:r>
          </a:p>
        </p:txBody>
      </p:sp>
    </p:spTree>
    <p:extLst>
      <p:ext uri="{BB962C8B-B14F-4D97-AF65-F5344CB8AC3E}">
        <p14:creationId xmlns:p14="http://schemas.microsoft.com/office/powerpoint/2010/main" val="2449265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Bouncer Locking System Midterm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Bouncer Locking System Midterm Presentation</dc:title>
  <dc:creator>Stevens, Jamison Robert (jrs9cq)</dc:creator>
  <cp:lastModifiedBy>Stevens, Jamison Robert (jrs9cq)</cp:lastModifiedBy>
  <cp:revision>2</cp:revision>
  <dcterms:created xsi:type="dcterms:W3CDTF">2021-10-06T17:19:45Z</dcterms:created>
  <dcterms:modified xsi:type="dcterms:W3CDTF">2021-10-06T17:21:33Z</dcterms:modified>
</cp:coreProperties>
</file>