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57" r:id="rId5"/>
    <p:sldId id="267" r:id="rId6"/>
    <p:sldId id="268" r:id="rId7"/>
    <p:sldId id="26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9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DD3F-A302-43E0-B3AE-A2D98FF54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E505E-366D-4920-935C-CFCBE338C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F3625-E942-4073-8C19-8846C8F4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A40D-6BE7-474F-B7CF-57FC1641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1F0BF-7DC1-434A-8C59-194F0F2A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7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24F2-5EA8-4C49-A601-8CEBCB9F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60CE7-55D2-4D13-9759-4CAB9E77D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5E1A6-B5C3-47BE-9105-B683A0BF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D937-1092-4385-8387-4580D5AD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CD4B0-EECE-49D8-A6CB-B8D551EF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6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BC057-7D2F-4386-8A2A-D1503CDC2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D88C4-E00E-4EF4-B4EA-322641257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5173B-79D7-4F45-8451-DEEBC2AD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04132-C164-4BDF-9ABB-C8934528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D7C17-F463-438E-8722-C1AC8798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0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FC6B-CDD4-49A4-9637-CADE8041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B7283-A9C1-494B-AFB2-ACBFD6671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B21A2-8559-4A97-9E04-7E9050F3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24C51-BB5D-43A0-804D-F6CC5094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CB18F-3F00-4B57-B384-39B9AA71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2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97DF-7528-4434-BA42-F4DABCDB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8910-2706-4E69-8941-0D8F83F3B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FCB1D-4236-4EB3-A001-7B8CDCEE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F3003-E80A-4D0C-860C-2C5627A9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E931D-99ED-4123-8DAB-2957488B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2F2E-E055-4874-A1BD-28C61696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7CEA-F917-4920-A2B7-7B7BA0644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3BB36-F260-41B0-BB1F-5C97008B9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E7B24-12CC-472C-BE06-3C3517CB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4021B-D994-457E-89C9-A33E6A72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4463D-6340-49F8-BD24-88F8FB64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3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AF4A-90DA-4E66-BB00-9FE14F18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AF4B3-7AA7-4093-B5A6-AC6F3B02A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ECC13-639D-4BCA-BC91-25560D4B7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0CBC6-69D3-401B-A9F1-2464D7171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C48C9-C392-42A1-B05F-CFD9F5A20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AA0A1-E532-46C7-A5E0-1B7F0149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25D2B-481E-45C5-9034-B664F01C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25100-D610-4333-BFA3-A2656BA3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75DB-B3ED-4B0C-872B-4B7C339F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E59C6-A106-4C77-8C6D-6CD698CE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04DD3-DB96-4609-8876-DCE33A65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0D85E-9B8E-469B-AE59-8AD562F1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3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38073-FAC5-46E4-A699-114711DD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5892D-0979-4402-BEC5-8596CB49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46285-3D33-4D48-906B-E40A854C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7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BAA3-F271-4B7D-9F60-50936F47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F5FA2-1C38-4811-B96E-9AA607FD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0F9F6-20E8-43BC-BDD3-87B0026BB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D4DB5-FA1A-46F3-89C5-15DCDE2B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53AEB-203F-44AC-9D4C-234A9A62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CBF47-2230-4FA5-A708-E42E8F65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3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00C9-7899-4B8A-AE6D-0C399A15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76454-6C14-49C6-8D10-AB37F3001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1F6A5-DFCA-4CA1-877C-9D69D9524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CE87-31B5-436B-8BB2-6457D62B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23E86-970F-4FAE-A428-68494975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1F887-024A-40FC-AF3E-AA914876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7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A82DD-3901-4E50-8BDD-3A2C57F4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C633F-9C88-48AC-9E97-DE9D919A9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9C58-0A0D-47B3-80BB-9F53DE056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C0066-4075-4CF0-BB25-577C2798C6F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EDB39-D04E-4165-A975-2088D366F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F1E75-86F8-4A56-9976-1036DEE7B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5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AB9C-43D9-459D-A35C-DAFA6DCFA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Bouncer Locking System Midterm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4F710-1EB8-4C7C-AD18-67455C54C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John </a:t>
            </a:r>
            <a:r>
              <a:rPr lang="en-US" dirty="0" err="1"/>
              <a:t>Chrosniak</a:t>
            </a:r>
            <a:r>
              <a:rPr lang="en-US" dirty="0"/>
              <a:t>, AJ Given, Derek Martin, and Jamison Stevens</a:t>
            </a:r>
          </a:p>
          <a:p>
            <a:r>
              <a:rPr lang="en-US" dirty="0"/>
              <a:t>ECE 4440/4991</a:t>
            </a:r>
          </a:p>
        </p:txBody>
      </p:sp>
    </p:spTree>
    <p:extLst>
      <p:ext uri="{BB962C8B-B14F-4D97-AF65-F5344CB8AC3E}">
        <p14:creationId xmlns:p14="http://schemas.microsoft.com/office/powerpoint/2010/main" val="2449265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5B99-89E6-485F-8412-A487E003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5003-8C4D-4E5D-83C5-39C9A0CF6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each team member’s primary responsibility</a:t>
            </a:r>
          </a:p>
          <a:p>
            <a:r>
              <a:rPr lang="en-US" dirty="0"/>
              <a:t>How are we parallelizing tasks</a:t>
            </a:r>
          </a:p>
          <a:p>
            <a:r>
              <a:rPr lang="en-US" dirty="0"/>
              <a:t>NOTE: WHOEVER IS RESPONSIBLE FOR EACH TASK SHOULD BE PRESENTER FOR THAT PORTION</a:t>
            </a:r>
          </a:p>
        </p:txBody>
      </p:sp>
    </p:spTree>
    <p:extLst>
      <p:ext uri="{BB962C8B-B14F-4D97-AF65-F5344CB8AC3E}">
        <p14:creationId xmlns:p14="http://schemas.microsoft.com/office/powerpoint/2010/main" val="265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76C7-CA18-4C8B-B6F0-C66C954C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Software/Microcontroller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5FC4-3A60-4BBA-A52A-E575FFACF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chart of proposed algorithms</a:t>
            </a:r>
          </a:p>
          <a:p>
            <a:r>
              <a:rPr lang="en-US" dirty="0"/>
              <a:t>Would chosen platform be desirable if project went into mass production?</a:t>
            </a:r>
          </a:p>
          <a:p>
            <a:pPr lvl="1"/>
            <a:r>
              <a:rPr lang="en-US" dirty="0"/>
              <a:t>It is fine if the prototyping CPU is much more expensive than one that might be selected for production</a:t>
            </a:r>
          </a:p>
        </p:txBody>
      </p:sp>
    </p:spTree>
    <p:extLst>
      <p:ext uri="{BB962C8B-B14F-4D97-AF65-F5344CB8AC3E}">
        <p14:creationId xmlns:p14="http://schemas.microsoft.com/office/powerpoint/2010/main" val="226272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EC3F-836E-48B3-8E38-2BCBB4A0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78B1C-729D-48C4-B800-35E64BAD4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dirty="0"/>
              <a:t>Explain how you plan to test your project</a:t>
            </a:r>
          </a:p>
          <a:p>
            <a:pPr lvl="1"/>
            <a:r>
              <a:rPr lang="en-US" sz="1100" dirty="0"/>
              <a:t>Consider points for Design for Test (WHAT DOES THIS MEAN???)</a:t>
            </a:r>
          </a:p>
          <a:p>
            <a:pPr lvl="1"/>
            <a:r>
              <a:rPr lang="en-US" sz="1100" dirty="0"/>
              <a:t>Make reviewers aware how testability is part of your design</a:t>
            </a:r>
          </a:p>
          <a:p>
            <a:pPr lvl="1"/>
            <a:r>
              <a:rPr lang="en-US" sz="1100" dirty="0"/>
              <a:t>Clear, logical testing plan on a decision tree</a:t>
            </a:r>
          </a:p>
          <a:p>
            <a:pPr lvl="1"/>
            <a:r>
              <a:rPr lang="en-US" sz="1100" dirty="0"/>
              <a:t>Give an analysis of the likely failure modes</a:t>
            </a:r>
          </a:p>
          <a:p>
            <a:r>
              <a:rPr lang="en-US"/>
              <a:t>Test Power </a:t>
            </a:r>
            <a:r>
              <a:rPr lang="en-US" dirty="0"/>
              <a:t>Supply</a:t>
            </a:r>
          </a:p>
          <a:p>
            <a:pPr lvl="1"/>
            <a:r>
              <a:rPr lang="en-US" dirty="0"/>
              <a:t>Test Barrel Jack and Rechargeable Batteries Connectors</a:t>
            </a:r>
          </a:p>
          <a:p>
            <a:pPr lvl="1"/>
            <a:r>
              <a:rPr lang="en-US" dirty="0"/>
              <a:t>Test 5 V and 12 V Regulator</a:t>
            </a:r>
          </a:p>
          <a:p>
            <a:pPr lvl="1"/>
            <a:r>
              <a:rPr lang="en-US" dirty="0"/>
              <a:t>Test Ideal Diode Controller</a:t>
            </a:r>
          </a:p>
          <a:p>
            <a:r>
              <a:rPr lang="en-US" dirty="0"/>
              <a:t>Test Connectors</a:t>
            </a:r>
          </a:p>
          <a:p>
            <a:pPr lvl="1"/>
            <a:r>
              <a:rPr lang="en-US" dirty="0"/>
              <a:t>Test Raspberry Pi Connector Pins</a:t>
            </a:r>
          </a:p>
          <a:p>
            <a:pPr lvl="1"/>
            <a:r>
              <a:rPr lang="en-US" dirty="0"/>
              <a:t>Test Electric Strike Connector</a:t>
            </a:r>
          </a:p>
          <a:p>
            <a:pPr lvl="1"/>
            <a:r>
              <a:rPr lang="en-US" dirty="0"/>
              <a:t>Test Keypad Connector</a:t>
            </a:r>
          </a:p>
          <a:p>
            <a:r>
              <a:rPr lang="en-US" dirty="0"/>
              <a:t>Test Solenoid Driver</a:t>
            </a:r>
          </a:p>
        </p:txBody>
      </p:sp>
    </p:spTree>
    <p:extLst>
      <p:ext uri="{BB962C8B-B14F-4D97-AF65-F5344CB8AC3E}">
        <p14:creationId xmlns:p14="http://schemas.microsoft.com/office/powerpoint/2010/main" val="43181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9425-AD68-46BF-A735-65428F15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23A15-9A8F-4ACF-B6D2-FCD282C56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current status of project</a:t>
            </a:r>
          </a:p>
        </p:txBody>
      </p:sp>
    </p:spTree>
    <p:extLst>
      <p:ext uri="{BB962C8B-B14F-4D97-AF65-F5344CB8AC3E}">
        <p14:creationId xmlns:p14="http://schemas.microsoft.com/office/powerpoint/2010/main" val="385084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74CB-7022-4863-A53F-64D83BB3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64915-3722-47F3-8BF7-F3526A1D4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original GANTT chart</a:t>
            </a:r>
          </a:p>
          <a:p>
            <a:r>
              <a:rPr lang="en-US" dirty="0"/>
              <a:t>Present revised GANTT chart based on current experience</a:t>
            </a:r>
          </a:p>
          <a:p>
            <a:pPr lvl="1"/>
            <a:r>
              <a:rPr lang="en-US" dirty="0"/>
              <a:t>Do this in reverse format (start with what needs to be finished at end and work back to today)</a:t>
            </a:r>
          </a:p>
        </p:txBody>
      </p:sp>
    </p:spTree>
    <p:extLst>
      <p:ext uri="{BB962C8B-B14F-4D97-AF65-F5344CB8AC3E}">
        <p14:creationId xmlns:p14="http://schemas.microsoft.com/office/powerpoint/2010/main" val="151767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3CDD-CA10-4037-AEEF-D172EE57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40FB4-086A-4554-A3AE-C543EE6BD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2 minutes extra for questions</a:t>
            </a:r>
          </a:p>
        </p:txBody>
      </p:sp>
    </p:spTree>
    <p:extLst>
      <p:ext uri="{BB962C8B-B14F-4D97-AF65-F5344CB8AC3E}">
        <p14:creationId xmlns:p14="http://schemas.microsoft.com/office/powerpoint/2010/main" val="124861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B009-B5AB-41D8-B547-21D43FCD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Diagrams</a:t>
            </a:r>
          </a:p>
        </p:txBody>
      </p:sp>
      <p:pic>
        <p:nvPicPr>
          <p:cNvPr id="6" name="Picture 4" descr="96BB2-056-F-EL | Keypads | Grayhill">
            <a:extLst>
              <a:ext uri="{FF2B5EF4-FFF2-40B4-BE49-F238E27FC236}">
                <a16:creationId xmlns:a16="http://schemas.microsoft.com/office/drawing/2014/main" id="{81CC272D-3799-41BC-AFE1-F9AE4E35F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0" t="4450" r="23000" b="2667"/>
          <a:stretch/>
        </p:blipFill>
        <p:spPr bwMode="auto">
          <a:xfrm>
            <a:off x="315068" y="1637722"/>
            <a:ext cx="1536375" cy="184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WS Announces General Availability of Its Quantum Algorithm Design Service">
            <a:extLst>
              <a:ext uri="{FF2B5EF4-FFF2-40B4-BE49-F238E27FC236}">
                <a16:creationId xmlns:a16="http://schemas.microsoft.com/office/drawing/2014/main" id="{C68E759F-F31A-488D-B1BC-26392EFE0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380" y="3825588"/>
            <a:ext cx="2974887" cy="223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aspberry Pi Camera Board v2.1 (8MP, 1080p) – Pi Supply">
            <a:extLst>
              <a:ext uri="{FF2B5EF4-FFF2-40B4-BE49-F238E27FC236}">
                <a16:creationId xmlns:a16="http://schemas.microsoft.com/office/drawing/2014/main" id="{B333C12D-E709-4114-81D4-8B110CDE0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16477" r="12019" b="18283"/>
          <a:stretch/>
        </p:blipFill>
        <p:spPr bwMode="auto">
          <a:xfrm>
            <a:off x="345975" y="4641523"/>
            <a:ext cx="1474559" cy="126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UHPPOTE ANSI Standard Heavy Duty Electric Strike Lock Fail Secure for Door  Access Control System Mortise or Cylindrical Lock - - Amazon.com">
            <a:extLst>
              <a:ext uri="{FF2B5EF4-FFF2-40B4-BE49-F238E27FC236}">
                <a16:creationId xmlns:a16="http://schemas.microsoft.com/office/drawing/2014/main" id="{CDA6BBFE-4705-4481-B9B6-D9930211F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115" y="1455328"/>
            <a:ext cx="2150723" cy="157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Secured package flat icon Royalty Free Vector Image">
            <a:extLst>
              <a:ext uri="{FF2B5EF4-FFF2-40B4-BE49-F238E27FC236}">
                <a16:creationId xmlns:a16="http://schemas.microsoft.com/office/drawing/2014/main" id="{2019BCC7-A659-472B-820F-0E97BA7A7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1" t="10000" r="17199" b="32963"/>
          <a:stretch/>
        </p:blipFill>
        <p:spPr bwMode="auto">
          <a:xfrm>
            <a:off x="9886999" y="1232583"/>
            <a:ext cx="2039249" cy="191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Web Application vs Website - What&amp;#39;s the Difference?">
            <a:extLst>
              <a:ext uri="{FF2B5EF4-FFF2-40B4-BE49-F238E27FC236}">
                <a16:creationId xmlns:a16="http://schemas.microsoft.com/office/drawing/2014/main" id="{FDBCC3E4-6522-4BB0-BF08-A93A47315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" t="18019" r="55333" b="8825"/>
          <a:stretch/>
        </p:blipFill>
        <p:spPr bwMode="auto">
          <a:xfrm>
            <a:off x="9907100" y="3864882"/>
            <a:ext cx="2206499" cy="232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B539B6-B42E-42C5-918A-3E8B0B9070C4}"/>
              </a:ext>
            </a:extLst>
          </p:cNvPr>
          <p:cNvSpPr txBox="1"/>
          <p:nvPr/>
        </p:nvSpPr>
        <p:spPr>
          <a:xfrm>
            <a:off x="9767264" y="3027277"/>
            <a:ext cx="2425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Secure Package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9E686-EAB8-4100-BF4C-858806B00F08}"/>
              </a:ext>
            </a:extLst>
          </p:cNvPr>
          <p:cNvSpPr txBox="1"/>
          <p:nvPr/>
        </p:nvSpPr>
        <p:spPr>
          <a:xfrm>
            <a:off x="6771321" y="3027277"/>
            <a:ext cx="2601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Lock Mechanism</a:t>
            </a:r>
          </a:p>
        </p:txBody>
      </p:sp>
      <p:pic>
        <p:nvPicPr>
          <p:cNvPr id="15" name="Picture 18" descr="Raspberry Pi 3 Model B | The Pi Hut">
            <a:extLst>
              <a:ext uri="{FF2B5EF4-FFF2-40B4-BE49-F238E27FC236}">
                <a16:creationId xmlns:a16="http://schemas.microsoft.com/office/drawing/2014/main" id="{67B42291-5D59-401A-B5F7-1C71723333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0" b="14611"/>
          <a:stretch/>
        </p:blipFill>
        <p:spPr bwMode="auto">
          <a:xfrm rot="16200000">
            <a:off x="2128855" y="2252347"/>
            <a:ext cx="4834029" cy="325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DE8B766-0BFD-4163-B678-9A686A453A35}"/>
              </a:ext>
            </a:extLst>
          </p:cNvPr>
          <p:cNvSpPr txBox="1"/>
          <p:nvPr/>
        </p:nvSpPr>
        <p:spPr>
          <a:xfrm>
            <a:off x="484717" y="3429000"/>
            <a:ext cx="125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Keypad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1C3AA6-2422-42EE-ACFF-9AA0BB845020}"/>
              </a:ext>
            </a:extLst>
          </p:cNvPr>
          <p:cNvSpPr txBox="1"/>
          <p:nvPr/>
        </p:nvSpPr>
        <p:spPr>
          <a:xfrm>
            <a:off x="429635" y="5795143"/>
            <a:ext cx="130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Camera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D5050-C8AF-43B2-8A3E-79E392A58FED}"/>
              </a:ext>
            </a:extLst>
          </p:cNvPr>
          <p:cNvSpPr txBox="1"/>
          <p:nvPr/>
        </p:nvSpPr>
        <p:spPr>
          <a:xfrm>
            <a:off x="3542762" y="6210892"/>
            <a:ext cx="200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Raspberry 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9E11E0-E2FB-4878-BCDC-A4E6108F9CA7}"/>
              </a:ext>
            </a:extLst>
          </p:cNvPr>
          <p:cNvSpPr txBox="1"/>
          <p:nvPr/>
        </p:nvSpPr>
        <p:spPr>
          <a:xfrm>
            <a:off x="6895890" y="5687672"/>
            <a:ext cx="2206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Cloud Storage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CF35A7-4E8A-4FA0-8C9A-68455204A65A}"/>
              </a:ext>
            </a:extLst>
          </p:cNvPr>
          <p:cNvSpPr txBox="1"/>
          <p:nvPr/>
        </p:nvSpPr>
        <p:spPr>
          <a:xfrm>
            <a:off x="9866140" y="6211227"/>
            <a:ext cx="2288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Interface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3BA444D-4838-4E71-AEDF-E960F9B4EA76}"/>
              </a:ext>
            </a:extLst>
          </p:cNvPr>
          <p:cNvSpPr/>
          <p:nvPr/>
        </p:nvSpPr>
        <p:spPr>
          <a:xfrm>
            <a:off x="1927911" y="2130783"/>
            <a:ext cx="935665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0856446-3DC0-46BF-B171-12020FD3DADC}"/>
              </a:ext>
            </a:extLst>
          </p:cNvPr>
          <p:cNvSpPr/>
          <p:nvPr/>
        </p:nvSpPr>
        <p:spPr>
          <a:xfrm>
            <a:off x="6060373" y="2156086"/>
            <a:ext cx="799545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B9D8908-F90C-42B1-8906-EF35D278DDBD}"/>
              </a:ext>
            </a:extLst>
          </p:cNvPr>
          <p:cNvSpPr/>
          <p:nvPr/>
        </p:nvSpPr>
        <p:spPr>
          <a:xfrm>
            <a:off x="9027586" y="2156086"/>
            <a:ext cx="799545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12E7FF0-BF8B-4544-BE8B-BA78DD21ECD8}"/>
              </a:ext>
            </a:extLst>
          </p:cNvPr>
          <p:cNvSpPr/>
          <p:nvPr/>
        </p:nvSpPr>
        <p:spPr>
          <a:xfrm>
            <a:off x="6096000" y="4904774"/>
            <a:ext cx="691356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D554C90-834E-4CAA-B2D9-B2C45B3F962F}"/>
              </a:ext>
            </a:extLst>
          </p:cNvPr>
          <p:cNvSpPr/>
          <p:nvPr/>
        </p:nvSpPr>
        <p:spPr>
          <a:xfrm>
            <a:off x="9245406" y="4856094"/>
            <a:ext cx="593407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F944A94-12CD-4A23-8E08-7F77FF8D9E87}"/>
              </a:ext>
            </a:extLst>
          </p:cNvPr>
          <p:cNvSpPr/>
          <p:nvPr/>
        </p:nvSpPr>
        <p:spPr>
          <a:xfrm>
            <a:off x="1890980" y="4904773"/>
            <a:ext cx="935665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6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B009-B5AB-41D8-B547-21D43FCD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Diagrams</a:t>
            </a:r>
          </a:p>
        </p:txBody>
      </p:sp>
    </p:spTree>
    <p:extLst>
      <p:ext uri="{BB962C8B-B14F-4D97-AF65-F5344CB8AC3E}">
        <p14:creationId xmlns:p14="http://schemas.microsoft.com/office/powerpoint/2010/main" val="259050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ABF0-2EE3-494E-98A9-B323BE91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9AAE-4BB3-4B70-9376-41386D088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213" y="4753156"/>
            <a:ext cx="3963573" cy="5019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Figure 1. Circuit Subsystems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E91DB-84B0-487C-B808-9ECED644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" y="1632604"/>
            <a:ext cx="12098216" cy="30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9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ABF0-2EE3-494E-98A9-B323BE91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9AAE-4BB3-4B70-9376-41386D088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020" y="6169170"/>
            <a:ext cx="4561956" cy="5019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Figure 2. Connectors Subsystem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A519BC-6C9D-4E58-843E-E935A4F9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11" y="1270811"/>
            <a:ext cx="10635175" cy="489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ABF0-2EE3-494E-98A9-B323BE91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9AAE-4BB3-4B70-9376-41386D088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325" y="6140882"/>
            <a:ext cx="4753342" cy="5019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Figure 3. Power Supply Subsystem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5136D-4B66-41E5-9233-51D7A38B7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15" y="1489417"/>
            <a:ext cx="10873563" cy="459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5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ABF0-2EE3-494E-98A9-B323BE91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9AAE-4BB3-4B70-9376-41386D088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210" y="6035675"/>
            <a:ext cx="3963573" cy="5019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Figure 4. Driver Subsystem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D9AC7-235A-407C-9FF6-73D7DB26E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11" y="1487856"/>
            <a:ext cx="11203172" cy="433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0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4E24-0579-40C6-AF96-381E02D5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AA184-AD7F-4EED-AC68-4077176D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in detail what subsystem you are going to demo first</a:t>
            </a:r>
          </a:p>
        </p:txBody>
      </p:sp>
    </p:spTree>
    <p:extLst>
      <p:ext uri="{BB962C8B-B14F-4D97-AF65-F5344CB8AC3E}">
        <p14:creationId xmlns:p14="http://schemas.microsoft.com/office/powerpoint/2010/main" val="2106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2D7E-8121-4FBC-AE0F-32B77A30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4768-9A73-463B-8DC6-F93B1E353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any preliminary testing performed</a:t>
            </a:r>
          </a:p>
          <a:p>
            <a:r>
              <a:rPr lang="en-US" dirty="0"/>
              <a:t>Has testing caused modifications to design approach?</a:t>
            </a:r>
          </a:p>
        </p:txBody>
      </p:sp>
    </p:spTree>
    <p:extLst>
      <p:ext uri="{BB962C8B-B14F-4D97-AF65-F5344CB8AC3E}">
        <p14:creationId xmlns:p14="http://schemas.microsoft.com/office/powerpoint/2010/main" val="253970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295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Bouncer Locking System Midterm Presentation</vt:lpstr>
      <vt:lpstr>Block Diagrams</vt:lpstr>
      <vt:lpstr>Block Diagrams</vt:lpstr>
      <vt:lpstr>Schematics</vt:lpstr>
      <vt:lpstr>Schematics</vt:lpstr>
      <vt:lpstr>Schematics</vt:lpstr>
      <vt:lpstr>Schematics</vt:lpstr>
      <vt:lpstr>Subsystem Demo</vt:lpstr>
      <vt:lpstr>Testing So Far</vt:lpstr>
      <vt:lpstr>Team Member Responsibilities</vt:lpstr>
      <vt:lpstr>Software/Microcontroller</vt:lpstr>
      <vt:lpstr>Test Plan</vt:lpstr>
      <vt:lpstr>Current Status</vt:lpstr>
      <vt:lpstr>GANTT Chart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Bouncer Locking System Midterm Presentation</dc:title>
  <dc:creator>Stevens, Jamison Robert (jrs9cq)</dc:creator>
  <cp:lastModifiedBy>Stevens, Jamison Robert (jrs9cq)</cp:lastModifiedBy>
  <cp:revision>9</cp:revision>
  <dcterms:created xsi:type="dcterms:W3CDTF">2021-10-06T17:19:45Z</dcterms:created>
  <dcterms:modified xsi:type="dcterms:W3CDTF">2021-10-09T01:46:49Z</dcterms:modified>
</cp:coreProperties>
</file>