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7" d="100"/>
          <a:sy n="17" d="100"/>
        </p:scale>
        <p:origin x="2678" y="98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8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7880" y="1501902"/>
            <a:ext cx="18653760" cy="8756541"/>
          </a:xfrm>
        </p:spPr>
        <p:txBody>
          <a:bodyPr>
            <a:normAutofit fontScale="90000"/>
          </a:bodyPr>
          <a:lstStyle/>
          <a:p>
            <a:r>
              <a:rPr lang="en-US" sz="12500" b="1" dirty="0">
                <a:cs typeface="Times New Roman" panose="02020603050405020304" pitchFamily="18" charset="0"/>
              </a:rPr>
              <a:t>Bouncer Locking System</a:t>
            </a:r>
            <a:br>
              <a:rPr lang="en-US" sz="1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600" dirty="0"/>
              <a:t>A locking system with multi-level </a:t>
            </a:r>
            <a:br>
              <a:rPr lang="en-US" sz="9600" dirty="0"/>
            </a:br>
            <a:r>
              <a:rPr lang="en-US" sz="9600" dirty="0"/>
              <a:t>user access</a:t>
            </a:r>
            <a:br>
              <a:rPr lang="en-US" sz="9600" dirty="0"/>
            </a:br>
            <a:br>
              <a:rPr lang="en-US" sz="1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5676" y="6645777"/>
            <a:ext cx="15361920" cy="4648200"/>
          </a:xfrm>
        </p:spPr>
        <p:txBody>
          <a:bodyPr>
            <a:normAutofit/>
          </a:bodyPr>
          <a:lstStyle/>
          <a:p>
            <a:r>
              <a:rPr lang="en-US" sz="7600" b="1" i="1" dirty="0">
                <a:latin typeface="+mj-lt"/>
                <a:cs typeface="Times New Roman" panose="02020603050405020304" pitchFamily="18" charset="0"/>
              </a:rPr>
              <a:t>John </a:t>
            </a:r>
            <a:r>
              <a:rPr lang="en-US" sz="7600" b="1" i="1" dirty="0" err="1">
                <a:latin typeface="+mj-lt"/>
                <a:cs typeface="Times New Roman" panose="02020603050405020304" pitchFamily="18" charset="0"/>
              </a:rPr>
              <a:t>Chrosniak</a:t>
            </a:r>
            <a:r>
              <a:rPr lang="en-US" sz="7600" b="1" i="1" dirty="0">
                <a:latin typeface="+mj-lt"/>
                <a:cs typeface="Times New Roman" panose="02020603050405020304" pitchFamily="18" charset="0"/>
              </a:rPr>
              <a:t>, AJ Given, Derek Martin, Jamison Stevens</a:t>
            </a:r>
          </a:p>
          <a:p>
            <a:r>
              <a:rPr lang="en-US" sz="7600" b="1" i="1" dirty="0">
                <a:latin typeface="+mj-lt"/>
                <a:cs typeface="Times New Roman" panose="02020603050405020304" pitchFamily="18" charset="0"/>
              </a:rPr>
              <a:t>ECE 4440/4991 Fall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51" y="28879800"/>
            <a:ext cx="16905097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9006F7-F26E-490A-8101-FB48B6E352D9}"/>
              </a:ext>
            </a:extLst>
          </p:cNvPr>
          <p:cNvSpPr txBox="1"/>
          <p:nvPr/>
        </p:nvSpPr>
        <p:spPr>
          <a:xfrm>
            <a:off x="718939" y="13933684"/>
            <a:ext cx="108204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Background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700" dirty="0"/>
              <a:t>Package deliveries increased in response to COVID-19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700" dirty="0"/>
              <a:t>Increased package theft followed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90598-8B03-4643-958D-ACAF75A696A2}"/>
              </a:ext>
            </a:extLst>
          </p:cNvPr>
          <p:cNvSpPr txBox="1"/>
          <p:nvPr/>
        </p:nvSpPr>
        <p:spPr>
          <a:xfrm>
            <a:off x="718939" y="10525161"/>
            <a:ext cx="21076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700" dirty="0"/>
              <a:t>Facilitate communication between users and package delivery services to effectively eliminate porch piracy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68EE6-836E-4F2F-BF27-8403E1EC5C53}"/>
              </a:ext>
            </a:extLst>
          </p:cNvPr>
          <p:cNvSpPr txBox="1"/>
          <p:nvPr/>
        </p:nvSpPr>
        <p:spPr>
          <a:xfrm>
            <a:off x="11343624" y="13935488"/>
            <a:ext cx="1082040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Opportunities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700" dirty="0"/>
              <a:t>New product development, prototyping, and secure data transfer and storage</a:t>
            </a:r>
          </a:p>
        </p:txBody>
      </p:sp>
      <p:pic>
        <p:nvPicPr>
          <p:cNvPr id="1028" name="Picture 4" descr="96BB2-056-F-EL | Keypads | Grayhill">
            <a:extLst>
              <a:ext uri="{FF2B5EF4-FFF2-40B4-BE49-F238E27FC236}">
                <a16:creationId xmlns:a16="http://schemas.microsoft.com/office/drawing/2014/main" id="{AB6CC368-6683-4704-A98E-B1C9AB814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t="4450" r="23000" b="2667"/>
          <a:stretch/>
        </p:blipFill>
        <p:spPr bwMode="auto">
          <a:xfrm>
            <a:off x="368753" y="19652318"/>
            <a:ext cx="2610441" cy="313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Announces General Availability of Its Quantum Algorithm Design Service">
            <a:extLst>
              <a:ext uri="{FF2B5EF4-FFF2-40B4-BE49-F238E27FC236}">
                <a16:creationId xmlns:a16="http://schemas.microsoft.com/office/drawing/2014/main" id="{E0FD3C99-186C-40D5-B46B-EF804AA20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636" y="24165327"/>
            <a:ext cx="50546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aspberry Pi Camera Board v2.1 (8MP, 1080p) – Pi Supply">
            <a:extLst>
              <a:ext uri="{FF2B5EF4-FFF2-40B4-BE49-F238E27FC236}">
                <a16:creationId xmlns:a16="http://schemas.microsoft.com/office/drawing/2014/main" id="{00080967-D09C-48A7-B59C-24B3C2F02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16477" r="12019" b="18283"/>
          <a:stretch/>
        </p:blipFill>
        <p:spPr bwMode="auto">
          <a:xfrm>
            <a:off x="470682" y="25220381"/>
            <a:ext cx="2505408" cy="215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HPPOTE ANSI Standard Heavy Duty Electric Strike Lock Fail Secure for Door  Access Control System Mortise or Cylindrical Lock - - Amazon.com">
            <a:extLst>
              <a:ext uri="{FF2B5EF4-FFF2-40B4-BE49-F238E27FC236}">
                <a16:creationId xmlns:a16="http://schemas.microsoft.com/office/drawing/2014/main" id="{9C3A0A38-8470-4CC1-8E02-2039866F9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800" y="19987264"/>
            <a:ext cx="3654272" cy="267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cured package flat icon Royalty Free Vector Image">
            <a:extLst>
              <a:ext uri="{FF2B5EF4-FFF2-40B4-BE49-F238E27FC236}">
                <a16:creationId xmlns:a16="http://schemas.microsoft.com/office/drawing/2014/main" id="{B476D4D0-D319-44CB-B620-4BEE59F8E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1" t="10000" r="17199" b="32963"/>
          <a:stretch/>
        </p:blipFill>
        <p:spPr bwMode="auto">
          <a:xfrm>
            <a:off x="17692914" y="19413280"/>
            <a:ext cx="3464867" cy="32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eb Application vs Website - What&amp;#39;s the Difference?">
            <a:extLst>
              <a:ext uri="{FF2B5EF4-FFF2-40B4-BE49-F238E27FC236}">
                <a16:creationId xmlns:a16="http://schemas.microsoft.com/office/drawing/2014/main" id="{C6355CA9-383B-4530-A3F4-984E0B4F1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 t="18019" r="55333" b="8825"/>
          <a:stretch/>
        </p:blipFill>
        <p:spPr bwMode="auto">
          <a:xfrm>
            <a:off x="17678400" y="24058307"/>
            <a:ext cx="3749040" cy="39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FC9C93-C2AA-49F2-B2A5-A0F9E5AE8E99}"/>
              </a:ext>
            </a:extLst>
          </p:cNvPr>
          <p:cNvSpPr txBox="1"/>
          <p:nvPr/>
        </p:nvSpPr>
        <p:spPr>
          <a:xfrm>
            <a:off x="17827807" y="22593149"/>
            <a:ext cx="3749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Secure Package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897812-33F3-47B2-ADE4-FAAD2232D32C}"/>
              </a:ext>
            </a:extLst>
          </p:cNvPr>
          <p:cNvSpPr txBox="1"/>
          <p:nvPr/>
        </p:nvSpPr>
        <p:spPr>
          <a:xfrm>
            <a:off x="11867018" y="22593149"/>
            <a:ext cx="4048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Lock Mechanism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88694AC-A044-45D9-A691-FD8DE8D53181}"/>
              </a:ext>
            </a:extLst>
          </p:cNvPr>
          <p:cNvSpPr/>
          <p:nvPr/>
        </p:nvSpPr>
        <p:spPr>
          <a:xfrm>
            <a:off x="15773400" y="20601958"/>
            <a:ext cx="1683494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Raspberry Pi 3 Model B | The Pi Hut">
            <a:extLst>
              <a:ext uri="{FF2B5EF4-FFF2-40B4-BE49-F238E27FC236}">
                <a16:creationId xmlns:a16="http://schemas.microsoft.com/office/drawing/2014/main" id="{679824B7-7371-4CF0-A625-98E9738DA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 b="14611"/>
          <a:stretch/>
        </p:blipFill>
        <p:spPr bwMode="auto">
          <a:xfrm rot="16200000">
            <a:off x="3439782" y="21055224"/>
            <a:ext cx="8213453" cy="553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18F3100F-0E74-4E9C-A062-997A2AD77CE8}"/>
              </a:ext>
            </a:extLst>
          </p:cNvPr>
          <p:cNvSpPr/>
          <p:nvPr/>
        </p:nvSpPr>
        <p:spPr>
          <a:xfrm>
            <a:off x="10185296" y="20601958"/>
            <a:ext cx="1683494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AF81679-5BE8-41D7-8789-7AB317B9C2A6}"/>
              </a:ext>
            </a:extLst>
          </p:cNvPr>
          <p:cNvSpPr/>
          <p:nvPr/>
        </p:nvSpPr>
        <p:spPr>
          <a:xfrm>
            <a:off x="3048000" y="20601958"/>
            <a:ext cx="1683494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BFB75FF-6B29-45B6-9023-E9E9E7D7C57D}"/>
              </a:ext>
            </a:extLst>
          </p:cNvPr>
          <p:cNvSpPr/>
          <p:nvPr/>
        </p:nvSpPr>
        <p:spPr>
          <a:xfrm>
            <a:off x="10170978" y="25857381"/>
            <a:ext cx="1544352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CF75532-50F2-49B5-8ADF-DD7330D02504}"/>
              </a:ext>
            </a:extLst>
          </p:cNvPr>
          <p:cNvSpPr/>
          <p:nvPr/>
        </p:nvSpPr>
        <p:spPr>
          <a:xfrm>
            <a:off x="15981648" y="25857380"/>
            <a:ext cx="1544352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5B8760B-0435-4723-9224-29DF653B2420}"/>
              </a:ext>
            </a:extLst>
          </p:cNvPr>
          <p:cNvSpPr/>
          <p:nvPr/>
        </p:nvSpPr>
        <p:spPr>
          <a:xfrm>
            <a:off x="3152157" y="25857380"/>
            <a:ext cx="1544352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A78939-A823-43C6-B2A9-6D0FCEF45758}"/>
              </a:ext>
            </a:extLst>
          </p:cNvPr>
          <p:cNvSpPr txBox="1"/>
          <p:nvPr/>
        </p:nvSpPr>
        <p:spPr>
          <a:xfrm>
            <a:off x="749355" y="22787624"/>
            <a:ext cx="1948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Keypad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6C61B9-E212-440B-B2FC-4E302F16C631}"/>
              </a:ext>
            </a:extLst>
          </p:cNvPr>
          <p:cNvSpPr txBox="1"/>
          <p:nvPr/>
        </p:nvSpPr>
        <p:spPr>
          <a:xfrm>
            <a:off x="718939" y="27368847"/>
            <a:ext cx="1948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Camera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0C6517-07A4-49F3-8159-97B5284FF475}"/>
              </a:ext>
            </a:extLst>
          </p:cNvPr>
          <p:cNvSpPr txBox="1"/>
          <p:nvPr/>
        </p:nvSpPr>
        <p:spPr>
          <a:xfrm>
            <a:off x="5946308" y="27753567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Raspberry Pi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266DD8-5702-4C8E-A9EE-51A1EF8C0825}"/>
              </a:ext>
            </a:extLst>
          </p:cNvPr>
          <p:cNvSpPr txBox="1"/>
          <p:nvPr/>
        </p:nvSpPr>
        <p:spPr>
          <a:xfrm>
            <a:off x="12101417" y="27413444"/>
            <a:ext cx="3349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Cloud Storage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621C99-9ABB-4A0E-8F74-AFEFA2B7FEBC}"/>
              </a:ext>
            </a:extLst>
          </p:cNvPr>
          <p:cNvSpPr txBox="1"/>
          <p:nvPr/>
        </p:nvSpPr>
        <p:spPr>
          <a:xfrm>
            <a:off x="17781872" y="27957959"/>
            <a:ext cx="3554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User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59A34-4792-45EF-BD63-3BBB409AD5B1}"/>
              </a:ext>
            </a:extLst>
          </p:cNvPr>
          <p:cNvSpPr txBox="1"/>
          <p:nvPr/>
        </p:nvSpPr>
        <p:spPr>
          <a:xfrm>
            <a:off x="5562600" y="18059400"/>
            <a:ext cx="1013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Design of Deliverables</a:t>
            </a:r>
          </a:p>
        </p:txBody>
      </p:sp>
    </p:spTree>
    <p:extLst>
      <p:ext uri="{BB962C8B-B14F-4D97-AF65-F5344CB8AC3E}">
        <p14:creationId xmlns:p14="http://schemas.microsoft.com/office/powerpoint/2010/main" val="86829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84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Bouncer Locking System A locking system with multi-level  user access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Name</dc:title>
  <dc:creator>hcp7ad</dc:creator>
  <cp:lastModifiedBy>Derek Martin</cp:lastModifiedBy>
  <cp:revision>15</cp:revision>
  <dcterms:created xsi:type="dcterms:W3CDTF">2016-09-14T12:14:01Z</dcterms:created>
  <dcterms:modified xsi:type="dcterms:W3CDTF">2021-10-07T17:02:59Z</dcterms:modified>
</cp:coreProperties>
</file>