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65" r:id="rId2"/>
    <p:sldId id="260" r:id="rId3"/>
    <p:sldId id="257" r:id="rId4"/>
    <p:sldId id="263" r:id="rId5"/>
    <p:sldId id="258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e" initials="c" lastIdx="1" clrIdx="0">
    <p:extLst>
      <p:ext uri="{19B8F6BF-5375-455C-9EA6-DF929625EA0E}">
        <p15:presenceInfo xmlns:p15="http://schemas.microsoft.com/office/powerpoint/2012/main" userId="c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9CA4"/>
    <a:srgbClr val="30B1C2"/>
    <a:srgbClr val="FFFF99"/>
    <a:srgbClr val="FF6600"/>
    <a:srgbClr val="FFC775"/>
    <a:srgbClr val="FAC76C"/>
    <a:srgbClr val="CC6600"/>
    <a:srgbClr val="663300"/>
    <a:srgbClr val="FFCC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04E74-68F6-48F9-973B-F3CB585DE330}" v="12" dt="2024-12-13T07:28:14.636"/>
    <p1510:client id="{449B7187-2C73-42EC-8A25-6B4AB77D15C8}" v="10" dt="2024-12-13T07:30:02.074"/>
    <p1510:client id="{9AC7F788-9F3E-4C9E-9BAE-DB83C16C87FA}" v="88" dt="2024-12-13T08:27:37.763"/>
    <p1510:client id="{AA5858DC-D0FE-4C8D-A017-E4D16ED64DAB}" v="13" dt="2024-12-13T07:51:49.452"/>
    <p1510:client id="{BE52C09A-3CD2-4365-A512-078CBEFDEC42}" v="4" dt="2024-12-13T06:09:02.245"/>
    <p1510:client id="{BEAB8AAE-DBF9-435F-9EF7-0B0E0F0907B8}" v="134" dt="2024-12-13T07:12:36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7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A01B4-43DA-41E5-8005-E9A140F8BD65}" type="datetimeFigureOut">
              <a:rPr kumimoji="1" lang="ja-JP" altLang="en-US" smtClean="0"/>
              <a:t>2025/2/6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F34A8-4E07-4CF4-BB8F-C27835DEB5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106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多くの人に利用されている飲食店レビューサイトやアプリを参考にし、ユーザーが楽しめるデザインやコンテンツを目指して制作しました。色合いにも配慮し、見やすく楽しいサイトに仕上げたと思います。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F34A8-4E07-4CF4-BB8F-C27835DEB5C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092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/>
              <a:t>ユーザー同士の</a:t>
            </a:r>
            <a:r>
              <a:rPr lang="ja-JP" altLang="en-US" sz="1200" b="1" u="sng" dirty="0"/>
              <a:t>チャット</a:t>
            </a:r>
            <a:r>
              <a:rPr lang="ja-JP" altLang="en-US" sz="1200" dirty="0"/>
              <a:t>や</a:t>
            </a:r>
            <a:r>
              <a:rPr lang="ja-JP" altLang="en-US" sz="1200" b="1" u="sng" dirty="0"/>
              <a:t>いいね</a:t>
            </a:r>
            <a:r>
              <a:rPr lang="ja-JP" altLang="en-US" sz="1200" dirty="0"/>
              <a:t>、</a:t>
            </a:r>
            <a:r>
              <a:rPr lang="ja-JP" altLang="en-US" sz="1200" b="1" u="sng" dirty="0"/>
              <a:t>お気に入り</a:t>
            </a:r>
            <a:r>
              <a:rPr lang="ja-JP" altLang="en-US" sz="1200" dirty="0"/>
              <a:t>など楽しめる機能を多く追加して、デザインもさらに工夫し、見ていて楽しくなるデザインにしていきたい。</a:t>
            </a:r>
            <a:endParaRPr lang="ja-JP" altLang="ja-JP" sz="12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F34A8-4E07-4CF4-BB8F-C27835DEB5C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02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48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9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9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26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4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9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91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4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11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1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93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269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255320-4270-4B58-8E20-3950356A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5384D811-3CB8-4051-BA7A-12B118D76C76}"/>
              </a:ext>
            </a:extLst>
          </p:cNvPr>
          <p:cNvSpPr txBox="1">
            <a:spLocks/>
          </p:cNvSpPr>
          <p:nvPr/>
        </p:nvSpPr>
        <p:spPr>
          <a:xfrm>
            <a:off x="3191008" y="5171342"/>
            <a:ext cx="4856759" cy="581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ja-JP" altLang="en-US" sz="2000" dirty="0"/>
              <a:t>メンバー：中村陽、堀口秀真、山本英慈</a:t>
            </a:r>
            <a:endParaRPr kumimoji="1" lang="en-US" altLang="ja-JP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B76B7E-FDE5-44C1-89E3-B6B421FB7A09}"/>
              </a:ext>
            </a:extLst>
          </p:cNvPr>
          <p:cNvSpPr txBox="1"/>
          <p:nvPr/>
        </p:nvSpPr>
        <p:spPr>
          <a:xfrm>
            <a:off x="3620510" y="2632048"/>
            <a:ext cx="8090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飲食店レビューサイト</a:t>
            </a:r>
          </a:p>
        </p:txBody>
      </p:sp>
      <p:pic>
        <p:nvPicPr>
          <p:cNvPr id="9" name="図 8" descr="図形, 矢印&#10;&#10;説明は自動で生成されたものです">
            <a:extLst>
              <a:ext uri="{FF2B5EF4-FFF2-40B4-BE49-F238E27FC236}">
                <a16:creationId xmlns:a16="http://schemas.microsoft.com/office/drawing/2014/main" id="{4C23BC9A-EFBB-429B-A926-9BAF1BFE3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3" y="1686658"/>
            <a:ext cx="3333977" cy="297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ECCC04-9517-4E5B-FAF0-717D3423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166" y="557765"/>
            <a:ext cx="3518354" cy="857559"/>
          </a:xfrm>
        </p:spPr>
        <p:txBody>
          <a:bodyPr/>
          <a:lstStyle/>
          <a:p>
            <a:r>
              <a:rPr lang="ja-JP" altLang="en-US" sz="4000" dirty="0"/>
              <a:t>目次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3B2A6E-0481-4B07-85CE-4AF3B72927E9}"/>
              </a:ext>
            </a:extLst>
          </p:cNvPr>
          <p:cNvSpPr txBox="1"/>
          <p:nvPr/>
        </p:nvSpPr>
        <p:spPr>
          <a:xfrm>
            <a:off x="1023166" y="2012573"/>
            <a:ext cx="5834834" cy="610232"/>
          </a:xfrm>
          <a:custGeom>
            <a:avLst/>
            <a:gdLst>
              <a:gd name="connsiteX0" fmla="*/ 509673 w 5472608"/>
              <a:gd name="connsiteY0" fmla="*/ 0 h 682240"/>
              <a:gd name="connsiteX1" fmla="*/ 647599 w 5472608"/>
              <a:gd name="connsiteY1" fmla="*/ 0 h 682240"/>
              <a:gd name="connsiteX2" fmla="*/ 647599 w 5472608"/>
              <a:gd name="connsiteY2" fmla="*/ 610232 h 682240"/>
              <a:gd name="connsiteX3" fmla="*/ 5472608 w 5472608"/>
              <a:gd name="connsiteY3" fmla="*/ 610232 h 682240"/>
              <a:gd name="connsiteX4" fmla="*/ 5472608 w 5472608"/>
              <a:gd name="connsiteY4" fmla="*/ 682240 h 682240"/>
              <a:gd name="connsiteX5" fmla="*/ 0 w 5472608"/>
              <a:gd name="connsiteY5" fmla="*/ 682240 h 682240"/>
              <a:gd name="connsiteX6" fmla="*/ 0 w 5472608"/>
              <a:gd name="connsiteY6" fmla="*/ 610232 h 682240"/>
              <a:gd name="connsiteX7" fmla="*/ 478977 w 5472608"/>
              <a:gd name="connsiteY7" fmla="*/ 610232 h 682240"/>
              <a:gd name="connsiteX8" fmla="*/ 478977 w 5472608"/>
              <a:gd name="connsiteY8" fmla="*/ 210368 h 682240"/>
              <a:gd name="connsiteX9" fmla="*/ 399782 w 5472608"/>
              <a:gd name="connsiteY9" fmla="*/ 260709 h 682240"/>
              <a:gd name="connsiteX10" fmla="*/ 303806 w 5472608"/>
              <a:gd name="connsiteY10" fmla="*/ 297544 h 682240"/>
              <a:gd name="connsiteX11" fmla="*/ 303806 w 5472608"/>
              <a:gd name="connsiteY11" fmla="*/ 160846 h 682240"/>
              <a:gd name="connsiteX12" fmla="*/ 436003 w 5472608"/>
              <a:gd name="connsiteY12" fmla="*/ 94952 h 682240"/>
              <a:gd name="connsiteX13" fmla="*/ 509673 w 5472608"/>
              <a:gd name="connsiteY13" fmla="*/ 0 h 682240"/>
              <a:gd name="connsiteX0" fmla="*/ 0 w 5472608"/>
              <a:gd name="connsiteY0" fmla="*/ 682240 h 773680"/>
              <a:gd name="connsiteX1" fmla="*/ 0 w 5472608"/>
              <a:gd name="connsiteY1" fmla="*/ 610232 h 773680"/>
              <a:gd name="connsiteX2" fmla="*/ 478977 w 5472608"/>
              <a:gd name="connsiteY2" fmla="*/ 610232 h 773680"/>
              <a:gd name="connsiteX3" fmla="*/ 478977 w 5472608"/>
              <a:gd name="connsiteY3" fmla="*/ 210368 h 773680"/>
              <a:gd name="connsiteX4" fmla="*/ 399782 w 5472608"/>
              <a:gd name="connsiteY4" fmla="*/ 260709 h 773680"/>
              <a:gd name="connsiteX5" fmla="*/ 303806 w 5472608"/>
              <a:gd name="connsiteY5" fmla="*/ 297544 h 773680"/>
              <a:gd name="connsiteX6" fmla="*/ 303806 w 5472608"/>
              <a:gd name="connsiteY6" fmla="*/ 160846 h 773680"/>
              <a:gd name="connsiteX7" fmla="*/ 436003 w 5472608"/>
              <a:gd name="connsiteY7" fmla="*/ 94952 h 773680"/>
              <a:gd name="connsiteX8" fmla="*/ 509673 w 5472608"/>
              <a:gd name="connsiteY8" fmla="*/ 0 h 773680"/>
              <a:gd name="connsiteX9" fmla="*/ 647599 w 5472608"/>
              <a:gd name="connsiteY9" fmla="*/ 0 h 773680"/>
              <a:gd name="connsiteX10" fmla="*/ 647599 w 5472608"/>
              <a:gd name="connsiteY10" fmla="*/ 610232 h 773680"/>
              <a:gd name="connsiteX11" fmla="*/ 5472608 w 5472608"/>
              <a:gd name="connsiteY11" fmla="*/ 610232 h 773680"/>
              <a:gd name="connsiteX12" fmla="*/ 5472608 w 5472608"/>
              <a:gd name="connsiteY12" fmla="*/ 682240 h 773680"/>
              <a:gd name="connsiteX13" fmla="*/ 91440 w 5472608"/>
              <a:gd name="connsiteY13" fmla="*/ 773680 h 773680"/>
              <a:gd name="connsiteX0" fmla="*/ 0 w 5472608"/>
              <a:gd name="connsiteY0" fmla="*/ 682240 h 682240"/>
              <a:gd name="connsiteX1" fmla="*/ 0 w 5472608"/>
              <a:gd name="connsiteY1" fmla="*/ 610232 h 682240"/>
              <a:gd name="connsiteX2" fmla="*/ 478977 w 5472608"/>
              <a:gd name="connsiteY2" fmla="*/ 610232 h 682240"/>
              <a:gd name="connsiteX3" fmla="*/ 478977 w 5472608"/>
              <a:gd name="connsiteY3" fmla="*/ 210368 h 682240"/>
              <a:gd name="connsiteX4" fmla="*/ 399782 w 5472608"/>
              <a:gd name="connsiteY4" fmla="*/ 260709 h 682240"/>
              <a:gd name="connsiteX5" fmla="*/ 303806 w 5472608"/>
              <a:gd name="connsiteY5" fmla="*/ 297544 h 682240"/>
              <a:gd name="connsiteX6" fmla="*/ 303806 w 5472608"/>
              <a:gd name="connsiteY6" fmla="*/ 160846 h 682240"/>
              <a:gd name="connsiteX7" fmla="*/ 436003 w 5472608"/>
              <a:gd name="connsiteY7" fmla="*/ 94952 h 682240"/>
              <a:gd name="connsiteX8" fmla="*/ 509673 w 5472608"/>
              <a:gd name="connsiteY8" fmla="*/ 0 h 682240"/>
              <a:gd name="connsiteX9" fmla="*/ 647599 w 5472608"/>
              <a:gd name="connsiteY9" fmla="*/ 0 h 682240"/>
              <a:gd name="connsiteX10" fmla="*/ 647599 w 5472608"/>
              <a:gd name="connsiteY10" fmla="*/ 610232 h 682240"/>
              <a:gd name="connsiteX11" fmla="*/ 5472608 w 5472608"/>
              <a:gd name="connsiteY11" fmla="*/ 610232 h 682240"/>
              <a:gd name="connsiteX12" fmla="*/ 5472608 w 5472608"/>
              <a:gd name="connsiteY12" fmla="*/ 682240 h 682240"/>
              <a:gd name="connsiteX0" fmla="*/ 0 w 5472608"/>
              <a:gd name="connsiteY0" fmla="*/ 610232 h 682240"/>
              <a:gd name="connsiteX1" fmla="*/ 478977 w 5472608"/>
              <a:gd name="connsiteY1" fmla="*/ 610232 h 682240"/>
              <a:gd name="connsiteX2" fmla="*/ 478977 w 5472608"/>
              <a:gd name="connsiteY2" fmla="*/ 210368 h 682240"/>
              <a:gd name="connsiteX3" fmla="*/ 399782 w 5472608"/>
              <a:gd name="connsiteY3" fmla="*/ 260709 h 682240"/>
              <a:gd name="connsiteX4" fmla="*/ 303806 w 5472608"/>
              <a:gd name="connsiteY4" fmla="*/ 297544 h 682240"/>
              <a:gd name="connsiteX5" fmla="*/ 303806 w 5472608"/>
              <a:gd name="connsiteY5" fmla="*/ 160846 h 682240"/>
              <a:gd name="connsiteX6" fmla="*/ 436003 w 5472608"/>
              <a:gd name="connsiteY6" fmla="*/ 94952 h 682240"/>
              <a:gd name="connsiteX7" fmla="*/ 509673 w 5472608"/>
              <a:gd name="connsiteY7" fmla="*/ 0 h 682240"/>
              <a:gd name="connsiteX8" fmla="*/ 647599 w 5472608"/>
              <a:gd name="connsiteY8" fmla="*/ 0 h 682240"/>
              <a:gd name="connsiteX9" fmla="*/ 647599 w 5472608"/>
              <a:gd name="connsiteY9" fmla="*/ 610232 h 682240"/>
              <a:gd name="connsiteX10" fmla="*/ 5472608 w 5472608"/>
              <a:gd name="connsiteY10" fmla="*/ 610232 h 682240"/>
              <a:gd name="connsiteX11" fmla="*/ 5472608 w 5472608"/>
              <a:gd name="connsiteY11" fmla="*/ 682240 h 682240"/>
              <a:gd name="connsiteX0" fmla="*/ 0 w 5472608"/>
              <a:gd name="connsiteY0" fmla="*/ 610232 h 610232"/>
              <a:gd name="connsiteX1" fmla="*/ 478977 w 5472608"/>
              <a:gd name="connsiteY1" fmla="*/ 610232 h 610232"/>
              <a:gd name="connsiteX2" fmla="*/ 478977 w 5472608"/>
              <a:gd name="connsiteY2" fmla="*/ 210368 h 610232"/>
              <a:gd name="connsiteX3" fmla="*/ 399782 w 5472608"/>
              <a:gd name="connsiteY3" fmla="*/ 260709 h 610232"/>
              <a:gd name="connsiteX4" fmla="*/ 303806 w 5472608"/>
              <a:gd name="connsiteY4" fmla="*/ 297544 h 610232"/>
              <a:gd name="connsiteX5" fmla="*/ 303806 w 5472608"/>
              <a:gd name="connsiteY5" fmla="*/ 160846 h 610232"/>
              <a:gd name="connsiteX6" fmla="*/ 436003 w 5472608"/>
              <a:gd name="connsiteY6" fmla="*/ 94952 h 610232"/>
              <a:gd name="connsiteX7" fmla="*/ 509673 w 5472608"/>
              <a:gd name="connsiteY7" fmla="*/ 0 h 610232"/>
              <a:gd name="connsiteX8" fmla="*/ 647599 w 5472608"/>
              <a:gd name="connsiteY8" fmla="*/ 0 h 610232"/>
              <a:gd name="connsiteX9" fmla="*/ 647599 w 5472608"/>
              <a:gd name="connsiteY9" fmla="*/ 610232 h 610232"/>
              <a:gd name="connsiteX10" fmla="*/ 5472608 w 5472608"/>
              <a:gd name="connsiteY10" fmla="*/ 610232 h 610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2608" h="610232">
                <a:moveTo>
                  <a:pt x="0" y="610232"/>
                </a:moveTo>
                <a:lnTo>
                  <a:pt x="478977" y="610232"/>
                </a:lnTo>
                <a:lnTo>
                  <a:pt x="478977" y="210368"/>
                </a:lnTo>
                <a:cubicBezTo>
                  <a:pt x="451692" y="231105"/>
                  <a:pt x="425294" y="247885"/>
                  <a:pt x="399782" y="260709"/>
                </a:cubicBezTo>
                <a:cubicBezTo>
                  <a:pt x="374270" y="273533"/>
                  <a:pt x="342278" y="285812"/>
                  <a:pt x="303806" y="297544"/>
                </a:cubicBezTo>
                <a:lnTo>
                  <a:pt x="303806" y="160846"/>
                </a:lnTo>
                <a:cubicBezTo>
                  <a:pt x="360559" y="142565"/>
                  <a:pt x="404625" y="120600"/>
                  <a:pt x="436003" y="94952"/>
                </a:cubicBezTo>
                <a:cubicBezTo>
                  <a:pt x="467381" y="69304"/>
                  <a:pt x="491938" y="37653"/>
                  <a:pt x="509673" y="0"/>
                </a:cubicBezTo>
                <a:lnTo>
                  <a:pt x="647599" y="0"/>
                </a:lnTo>
                <a:lnTo>
                  <a:pt x="647599" y="610232"/>
                </a:lnTo>
                <a:lnTo>
                  <a:pt x="5472608" y="610232"/>
                </a:lnTo>
              </a:path>
            </a:pathLst>
          </a:custGeom>
          <a:noFill/>
          <a:ln w="19050" cap="rnd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44000" tIns="45720" rIns="91440" bIns="108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2800" dirty="0">
                <a:latin typeface="Arial Black" panose="020B0A04020102020204" pitchFamily="34" charset="0"/>
              </a:rPr>
              <a:t>サイトの概要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4A9B1BE-2AB5-4256-B571-3694972B3D28}"/>
              </a:ext>
            </a:extLst>
          </p:cNvPr>
          <p:cNvSpPr txBox="1"/>
          <p:nvPr/>
        </p:nvSpPr>
        <p:spPr>
          <a:xfrm>
            <a:off x="1023166" y="2811148"/>
            <a:ext cx="5834834" cy="610232"/>
          </a:xfrm>
          <a:custGeom>
            <a:avLst/>
            <a:gdLst>
              <a:gd name="connsiteX0" fmla="*/ 529320 w 5472608"/>
              <a:gd name="connsiteY0" fmla="*/ 0 h 970272"/>
              <a:gd name="connsiteX1" fmla="*/ 666224 w 5472608"/>
              <a:gd name="connsiteY1" fmla="*/ 20054 h 970272"/>
              <a:gd name="connsiteX2" fmla="*/ 743168 w 5472608"/>
              <a:gd name="connsiteY2" fmla="*/ 81650 h 970272"/>
              <a:gd name="connsiteX3" fmla="*/ 771203 w 5472608"/>
              <a:gd name="connsiteY3" fmla="*/ 174761 h 970272"/>
              <a:gd name="connsiteX4" fmla="*/ 739075 w 5472608"/>
              <a:gd name="connsiteY4" fmla="*/ 279536 h 970272"/>
              <a:gd name="connsiteX5" fmla="*/ 622226 w 5472608"/>
              <a:gd name="connsiteY5" fmla="*/ 389222 h 970272"/>
              <a:gd name="connsiteX6" fmla="*/ 554900 w 5472608"/>
              <a:gd name="connsiteY6" fmla="*/ 437926 h 970272"/>
              <a:gd name="connsiteX7" fmla="*/ 514996 w 5472608"/>
              <a:gd name="connsiteY7" fmla="*/ 474352 h 970272"/>
              <a:gd name="connsiteX8" fmla="*/ 775296 w 5472608"/>
              <a:gd name="connsiteY8" fmla="*/ 474352 h 970272"/>
              <a:gd name="connsiteX9" fmla="*/ 775296 w 5472608"/>
              <a:gd name="connsiteY9" fmla="*/ 610232 h 970272"/>
              <a:gd name="connsiteX10" fmla="*/ 5472608 w 5472608"/>
              <a:gd name="connsiteY10" fmla="*/ 610232 h 970272"/>
              <a:gd name="connsiteX11" fmla="*/ 5472608 w 5472608"/>
              <a:gd name="connsiteY11" fmla="*/ 970272 h 970272"/>
              <a:gd name="connsiteX12" fmla="*/ 0 w 5472608"/>
              <a:gd name="connsiteY12" fmla="*/ 970272 h 970272"/>
              <a:gd name="connsiteX13" fmla="*/ 0 w 5472608"/>
              <a:gd name="connsiteY13" fmla="*/ 610232 h 970272"/>
              <a:gd name="connsiteX14" fmla="*/ 275159 w 5472608"/>
              <a:gd name="connsiteY14" fmla="*/ 610232 h 970272"/>
              <a:gd name="connsiteX15" fmla="*/ 327342 w 5472608"/>
              <a:gd name="connsiteY15" fmla="*/ 470873 h 970272"/>
              <a:gd name="connsiteX16" fmla="*/ 490848 w 5472608"/>
              <a:gd name="connsiteY16" fmla="*/ 316780 h 970272"/>
              <a:gd name="connsiteX17" fmla="*/ 584573 w 5472608"/>
              <a:gd name="connsiteY17" fmla="*/ 234106 h 970272"/>
              <a:gd name="connsiteX18" fmla="*/ 605037 w 5472608"/>
              <a:gd name="connsiteY18" fmla="*/ 180491 h 970272"/>
              <a:gd name="connsiteX19" fmla="*/ 584778 w 5472608"/>
              <a:gd name="connsiteY19" fmla="*/ 133629 h 970272"/>
              <a:gd name="connsiteX20" fmla="*/ 533822 w 5472608"/>
              <a:gd name="connsiteY20" fmla="*/ 114188 h 970272"/>
              <a:gd name="connsiteX21" fmla="*/ 481640 w 5472608"/>
              <a:gd name="connsiteY21" fmla="*/ 134243 h 970272"/>
              <a:gd name="connsiteX22" fmla="*/ 454423 w 5472608"/>
              <a:gd name="connsiteY22" fmla="*/ 205048 h 970272"/>
              <a:gd name="connsiteX23" fmla="*/ 287438 w 5472608"/>
              <a:gd name="connsiteY23" fmla="*/ 191541 h 970272"/>
              <a:gd name="connsiteX24" fmla="*/ 323454 w 5472608"/>
              <a:gd name="connsiteY24" fmla="*/ 81650 h 970272"/>
              <a:gd name="connsiteX25" fmla="*/ 397329 w 5472608"/>
              <a:gd name="connsiteY25" fmla="*/ 21077 h 970272"/>
              <a:gd name="connsiteX26" fmla="*/ 529320 w 5472608"/>
              <a:gd name="connsiteY26" fmla="*/ 0 h 970272"/>
              <a:gd name="connsiteX0" fmla="*/ 0 w 5472608"/>
              <a:gd name="connsiteY0" fmla="*/ 970272 h 1061712"/>
              <a:gd name="connsiteX1" fmla="*/ 0 w 5472608"/>
              <a:gd name="connsiteY1" fmla="*/ 610232 h 1061712"/>
              <a:gd name="connsiteX2" fmla="*/ 275159 w 5472608"/>
              <a:gd name="connsiteY2" fmla="*/ 610232 h 1061712"/>
              <a:gd name="connsiteX3" fmla="*/ 327342 w 5472608"/>
              <a:gd name="connsiteY3" fmla="*/ 470873 h 1061712"/>
              <a:gd name="connsiteX4" fmla="*/ 490848 w 5472608"/>
              <a:gd name="connsiteY4" fmla="*/ 316780 h 1061712"/>
              <a:gd name="connsiteX5" fmla="*/ 584573 w 5472608"/>
              <a:gd name="connsiteY5" fmla="*/ 234106 h 1061712"/>
              <a:gd name="connsiteX6" fmla="*/ 605037 w 5472608"/>
              <a:gd name="connsiteY6" fmla="*/ 180491 h 1061712"/>
              <a:gd name="connsiteX7" fmla="*/ 584778 w 5472608"/>
              <a:gd name="connsiteY7" fmla="*/ 133629 h 1061712"/>
              <a:gd name="connsiteX8" fmla="*/ 533822 w 5472608"/>
              <a:gd name="connsiteY8" fmla="*/ 114188 h 1061712"/>
              <a:gd name="connsiteX9" fmla="*/ 481640 w 5472608"/>
              <a:gd name="connsiteY9" fmla="*/ 134243 h 1061712"/>
              <a:gd name="connsiteX10" fmla="*/ 454423 w 5472608"/>
              <a:gd name="connsiteY10" fmla="*/ 205048 h 1061712"/>
              <a:gd name="connsiteX11" fmla="*/ 287438 w 5472608"/>
              <a:gd name="connsiteY11" fmla="*/ 191541 h 1061712"/>
              <a:gd name="connsiteX12" fmla="*/ 323454 w 5472608"/>
              <a:gd name="connsiteY12" fmla="*/ 81650 h 1061712"/>
              <a:gd name="connsiteX13" fmla="*/ 397329 w 5472608"/>
              <a:gd name="connsiteY13" fmla="*/ 21077 h 1061712"/>
              <a:gd name="connsiteX14" fmla="*/ 529320 w 5472608"/>
              <a:gd name="connsiteY14" fmla="*/ 0 h 1061712"/>
              <a:gd name="connsiteX15" fmla="*/ 666224 w 5472608"/>
              <a:gd name="connsiteY15" fmla="*/ 20054 h 1061712"/>
              <a:gd name="connsiteX16" fmla="*/ 743168 w 5472608"/>
              <a:gd name="connsiteY16" fmla="*/ 81650 h 1061712"/>
              <a:gd name="connsiteX17" fmla="*/ 771203 w 5472608"/>
              <a:gd name="connsiteY17" fmla="*/ 174761 h 1061712"/>
              <a:gd name="connsiteX18" fmla="*/ 739075 w 5472608"/>
              <a:gd name="connsiteY18" fmla="*/ 279536 h 1061712"/>
              <a:gd name="connsiteX19" fmla="*/ 622226 w 5472608"/>
              <a:gd name="connsiteY19" fmla="*/ 389222 h 1061712"/>
              <a:gd name="connsiteX20" fmla="*/ 554900 w 5472608"/>
              <a:gd name="connsiteY20" fmla="*/ 437926 h 1061712"/>
              <a:gd name="connsiteX21" fmla="*/ 514996 w 5472608"/>
              <a:gd name="connsiteY21" fmla="*/ 474352 h 1061712"/>
              <a:gd name="connsiteX22" fmla="*/ 775296 w 5472608"/>
              <a:gd name="connsiteY22" fmla="*/ 474352 h 1061712"/>
              <a:gd name="connsiteX23" fmla="*/ 775296 w 5472608"/>
              <a:gd name="connsiteY23" fmla="*/ 610232 h 1061712"/>
              <a:gd name="connsiteX24" fmla="*/ 5472608 w 5472608"/>
              <a:gd name="connsiteY24" fmla="*/ 610232 h 1061712"/>
              <a:gd name="connsiteX25" fmla="*/ 5472608 w 5472608"/>
              <a:gd name="connsiteY25" fmla="*/ 970272 h 1061712"/>
              <a:gd name="connsiteX26" fmla="*/ 91440 w 5472608"/>
              <a:gd name="connsiteY26" fmla="*/ 1061712 h 1061712"/>
              <a:gd name="connsiteX0" fmla="*/ 0 w 5472608"/>
              <a:gd name="connsiteY0" fmla="*/ 970272 h 970272"/>
              <a:gd name="connsiteX1" fmla="*/ 0 w 5472608"/>
              <a:gd name="connsiteY1" fmla="*/ 610232 h 970272"/>
              <a:gd name="connsiteX2" fmla="*/ 275159 w 5472608"/>
              <a:gd name="connsiteY2" fmla="*/ 610232 h 970272"/>
              <a:gd name="connsiteX3" fmla="*/ 327342 w 5472608"/>
              <a:gd name="connsiteY3" fmla="*/ 470873 h 970272"/>
              <a:gd name="connsiteX4" fmla="*/ 490848 w 5472608"/>
              <a:gd name="connsiteY4" fmla="*/ 316780 h 970272"/>
              <a:gd name="connsiteX5" fmla="*/ 584573 w 5472608"/>
              <a:gd name="connsiteY5" fmla="*/ 234106 h 970272"/>
              <a:gd name="connsiteX6" fmla="*/ 605037 w 5472608"/>
              <a:gd name="connsiteY6" fmla="*/ 180491 h 970272"/>
              <a:gd name="connsiteX7" fmla="*/ 584778 w 5472608"/>
              <a:gd name="connsiteY7" fmla="*/ 133629 h 970272"/>
              <a:gd name="connsiteX8" fmla="*/ 533822 w 5472608"/>
              <a:gd name="connsiteY8" fmla="*/ 114188 h 970272"/>
              <a:gd name="connsiteX9" fmla="*/ 481640 w 5472608"/>
              <a:gd name="connsiteY9" fmla="*/ 134243 h 970272"/>
              <a:gd name="connsiteX10" fmla="*/ 454423 w 5472608"/>
              <a:gd name="connsiteY10" fmla="*/ 205048 h 970272"/>
              <a:gd name="connsiteX11" fmla="*/ 287438 w 5472608"/>
              <a:gd name="connsiteY11" fmla="*/ 191541 h 970272"/>
              <a:gd name="connsiteX12" fmla="*/ 323454 w 5472608"/>
              <a:gd name="connsiteY12" fmla="*/ 81650 h 970272"/>
              <a:gd name="connsiteX13" fmla="*/ 397329 w 5472608"/>
              <a:gd name="connsiteY13" fmla="*/ 21077 h 970272"/>
              <a:gd name="connsiteX14" fmla="*/ 529320 w 5472608"/>
              <a:gd name="connsiteY14" fmla="*/ 0 h 970272"/>
              <a:gd name="connsiteX15" fmla="*/ 666224 w 5472608"/>
              <a:gd name="connsiteY15" fmla="*/ 20054 h 970272"/>
              <a:gd name="connsiteX16" fmla="*/ 743168 w 5472608"/>
              <a:gd name="connsiteY16" fmla="*/ 81650 h 970272"/>
              <a:gd name="connsiteX17" fmla="*/ 771203 w 5472608"/>
              <a:gd name="connsiteY17" fmla="*/ 174761 h 970272"/>
              <a:gd name="connsiteX18" fmla="*/ 739075 w 5472608"/>
              <a:gd name="connsiteY18" fmla="*/ 279536 h 970272"/>
              <a:gd name="connsiteX19" fmla="*/ 622226 w 5472608"/>
              <a:gd name="connsiteY19" fmla="*/ 389222 h 970272"/>
              <a:gd name="connsiteX20" fmla="*/ 554900 w 5472608"/>
              <a:gd name="connsiteY20" fmla="*/ 437926 h 970272"/>
              <a:gd name="connsiteX21" fmla="*/ 514996 w 5472608"/>
              <a:gd name="connsiteY21" fmla="*/ 474352 h 970272"/>
              <a:gd name="connsiteX22" fmla="*/ 775296 w 5472608"/>
              <a:gd name="connsiteY22" fmla="*/ 474352 h 970272"/>
              <a:gd name="connsiteX23" fmla="*/ 775296 w 5472608"/>
              <a:gd name="connsiteY23" fmla="*/ 610232 h 970272"/>
              <a:gd name="connsiteX24" fmla="*/ 5472608 w 5472608"/>
              <a:gd name="connsiteY24" fmla="*/ 610232 h 970272"/>
              <a:gd name="connsiteX25" fmla="*/ 5472608 w 5472608"/>
              <a:gd name="connsiteY25" fmla="*/ 970272 h 970272"/>
              <a:gd name="connsiteX0" fmla="*/ 0 w 5472608"/>
              <a:gd name="connsiteY0" fmla="*/ 610232 h 970272"/>
              <a:gd name="connsiteX1" fmla="*/ 275159 w 5472608"/>
              <a:gd name="connsiteY1" fmla="*/ 610232 h 970272"/>
              <a:gd name="connsiteX2" fmla="*/ 327342 w 5472608"/>
              <a:gd name="connsiteY2" fmla="*/ 470873 h 970272"/>
              <a:gd name="connsiteX3" fmla="*/ 490848 w 5472608"/>
              <a:gd name="connsiteY3" fmla="*/ 316780 h 970272"/>
              <a:gd name="connsiteX4" fmla="*/ 584573 w 5472608"/>
              <a:gd name="connsiteY4" fmla="*/ 234106 h 970272"/>
              <a:gd name="connsiteX5" fmla="*/ 605037 w 5472608"/>
              <a:gd name="connsiteY5" fmla="*/ 180491 h 970272"/>
              <a:gd name="connsiteX6" fmla="*/ 584778 w 5472608"/>
              <a:gd name="connsiteY6" fmla="*/ 133629 h 970272"/>
              <a:gd name="connsiteX7" fmla="*/ 533822 w 5472608"/>
              <a:gd name="connsiteY7" fmla="*/ 114188 h 970272"/>
              <a:gd name="connsiteX8" fmla="*/ 481640 w 5472608"/>
              <a:gd name="connsiteY8" fmla="*/ 134243 h 970272"/>
              <a:gd name="connsiteX9" fmla="*/ 454423 w 5472608"/>
              <a:gd name="connsiteY9" fmla="*/ 205048 h 970272"/>
              <a:gd name="connsiteX10" fmla="*/ 287438 w 5472608"/>
              <a:gd name="connsiteY10" fmla="*/ 191541 h 970272"/>
              <a:gd name="connsiteX11" fmla="*/ 323454 w 5472608"/>
              <a:gd name="connsiteY11" fmla="*/ 81650 h 970272"/>
              <a:gd name="connsiteX12" fmla="*/ 397329 w 5472608"/>
              <a:gd name="connsiteY12" fmla="*/ 21077 h 970272"/>
              <a:gd name="connsiteX13" fmla="*/ 529320 w 5472608"/>
              <a:gd name="connsiteY13" fmla="*/ 0 h 970272"/>
              <a:gd name="connsiteX14" fmla="*/ 666224 w 5472608"/>
              <a:gd name="connsiteY14" fmla="*/ 20054 h 970272"/>
              <a:gd name="connsiteX15" fmla="*/ 743168 w 5472608"/>
              <a:gd name="connsiteY15" fmla="*/ 81650 h 970272"/>
              <a:gd name="connsiteX16" fmla="*/ 771203 w 5472608"/>
              <a:gd name="connsiteY16" fmla="*/ 174761 h 970272"/>
              <a:gd name="connsiteX17" fmla="*/ 739075 w 5472608"/>
              <a:gd name="connsiteY17" fmla="*/ 279536 h 970272"/>
              <a:gd name="connsiteX18" fmla="*/ 622226 w 5472608"/>
              <a:gd name="connsiteY18" fmla="*/ 389222 h 970272"/>
              <a:gd name="connsiteX19" fmla="*/ 554900 w 5472608"/>
              <a:gd name="connsiteY19" fmla="*/ 437926 h 970272"/>
              <a:gd name="connsiteX20" fmla="*/ 514996 w 5472608"/>
              <a:gd name="connsiteY20" fmla="*/ 474352 h 970272"/>
              <a:gd name="connsiteX21" fmla="*/ 775296 w 5472608"/>
              <a:gd name="connsiteY21" fmla="*/ 474352 h 970272"/>
              <a:gd name="connsiteX22" fmla="*/ 775296 w 5472608"/>
              <a:gd name="connsiteY22" fmla="*/ 610232 h 970272"/>
              <a:gd name="connsiteX23" fmla="*/ 5472608 w 5472608"/>
              <a:gd name="connsiteY23" fmla="*/ 610232 h 970272"/>
              <a:gd name="connsiteX24" fmla="*/ 5472608 w 5472608"/>
              <a:gd name="connsiteY24" fmla="*/ 970272 h 970272"/>
              <a:gd name="connsiteX0" fmla="*/ 0 w 5472608"/>
              <a:gd name="connsiteY0" fmla="*/ 610232 h 610232"/>
              <a:gd name="connsiteX1" fmla="*/ 275159 w 5472608"/>
              <a:gd name="connsiteY1" fmla="*/ 610232 h 610232"/>
              <a:gd name="connsiteX2" fmla="*/ 327342 w 5472608"/>
              <a:gd name="connsiteY2" fmla="*/ 470873 h 610232"/>
              <a:gd name="connsiteX3" fmla="*/ 490848 w 5472608"/>
              <a:gd name="connsiteY3" fmla="*/ 316780 h 610232"/>
              <a:gd name="connsiteX4" fmla="*/ 584573 w 5472608"/>
              <a:gd name="connsiteY4" fmla="*/ 234106 h 610232"/>
              <a:gd name="connsiteX5" fmla="*/ 605037 w 5472608"/>
              <a:gd name="connsiteY5" fmla="*/ 180491 h 610232"/>
              <a:gd name="connsiteX6" fmla="*/ 584778 w 5472608"/>
              <a:gd name="connsiteY6" fmla="*/ 133629 h 610232"/>
              <a:gd name="connsiteX7" fmla="*/ 533822 w 5472608"/>
              <a:gd name="connsiteY7" fmla="*/ 114188 h 610232"/>
              <a:gd name="connsiteX8" fmla="*/ 481640 w 5472608"/>
              <a:gd name="connsiteY8" fmla="*/ 134243 h 610232"/>
              <a:gd name="connsiteX9" fmla="*/ 454423 w 5472608"/>
              <a:gd name="connsiteY9" fmla="*/ 205048 h 610232"/>
              <a:gd name="connsiteX10" fmla="*/ 287438 w 5472608"/>
              <a:gd name="connsiteY10" fmla="*/ 191541 h 610232"/>
              <a:gd name="connsiteX11" fmla="*/ 323454 w 5472608"/>
              <a:gd name="connsiteY11" fmla="*/ 81650 h 610232"/>
              <a:gd name="connsiteX12" fmla="*/ 397329 w 5472608"/>
              <a:gd name="connsiteY12" fmla="*/ 21077 h 610232"/>
              <a:gd name="connsiteX13" fmla="*/ 529320 w 5472608"/>
              <a:gd name="connsiteY13" fmla="*/ 0 h 610232"/>
              <a:gd name="connsiteX14" fmla="*/ 666224 w 5472608"/>
              <a:gd name="connsiteY14" fmla="*/ 20054 h 610232"/>
              <a:gd name="connsiteX15" fmla="*/ 743168 w 5472608"/>
              <a:gd name="connsiteY15" fmla="*/ 81650 h 610232"/>
              <a:gd name="connsiteX16" fmla="*/ 771203 w 5472608"/>
              <a:gd name="connsiteY16" fmla="*/ 174761 h 610232"/>
              <a:gd name="connsiteX17" fmla="*/ 739075 w 5472608"/>
              <a:gd name="connsiteY17" fmla="*/ 279536 h 610232"/>
              <a:gd name="connsiteX18" fmla="*/ 622226 w 5472608"/>
              <a:gd name="connsiteY18" fmla="*/ 389222 h 610232"/>
              <a:gd name="connsiteX19" fmla="*/ 554900 w 5472608"/>
              <a:gd name="connsiteY19" fmla="*/ 437926 h 610232"/>
              <a:gd name="connsiteX20" fmla="*/ 514996 w 5472608"/>
              <a:gd name="connsiteY20" fmla="*/ 474352 h 610232"/>
              <a:gd name="connsiteX21" fmla="*/ 775296 w 5472608"/>
              <a:gd name="connsiteY21" fmla="*/ 474352 h 610232"/>
              <a:gd name="connsiteX22" fmla="*/ 775296 w 5472608"/>
              <a:gd name="connsiteY22" fmla="*/ 610232 h 610232"/>
              <a:gd name="connsiteX23" fmla="*/ 5472608 w 5472608"/>
              <a:gd name="connsiteY23" fmla="*/ 610232 h 610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72608" h="610232">
                <a:moveTo>
                  <a:pt x="0" y="610232"/>
                </a:moveTo>
                <a:lnTo>
                  <a:pt x="275159" y="610232"/>
                </a:lnTo>
                <a:cubicBezTo>
                  <a:pt x="280889" y="560846"/>
                  <a:pt x="298283" y="514393"/>
                  <a:pt x="327342" y="470873"/>
                </a:cubicBezTo>
                <a:cubicBezTo>
                  <a:pt x="356401" y="427353"/>
                  <a:pt x="410903" y="375989"/>
                  <a:pt x="490848" y="316780"/>
                </a:cubicBezTo>
                <a:cubicBezTo>
                  <a:pt x="539689" y="280491"/>
                  <a:pt x="570930" y="252933"/>
                  <a:pt x="584573" y="234106"/>
                </a:cubicBezTo>
                <a:cubicBezTo>
                  <a:pt x="598215" y="215280"/>
                  <a:pt x="605037" y="197408"/>
                  <a:pt x="605037" y="180491"/>
                </a:cubicBezTo>
                <a:cubicBezTo>
                  <a:pt x="605037" y="162210"/>
                  <a:pt x="598284" y="146589"/>
                  <a:pt x="584778" y="133629"/>
                </a:cubicBezTo>
                <a:cubicBezTo>
                  <a:pt x="571271" y="120668"/>
                  <a:pt x="554286" y="114188"/>
                  <a:pt x="533822" y="114188"/>
                </a:cubicBezTo>
                <a:cubicBezTo>
                  <a:pt x="512540" y="114188"/>
                  <a:pt x="495146" y="120873"/>
                  <a:pt x="481640" y="134243"/>
                </a:cubicBezTo>
                <a:cubicBezTo>
                  <a:pt x="468133" y="147612"/>
                  <a:pt x="459061" y="171214"/>
                  <a:pt x="454423" y="205048"/>
                </a:cubicBezTo>
                <a:lnTo>
                  <a:pt x="287438" y="191541"/>
                </a:lnTo>
                <a:cubicBezTo>
                  <a:pt x="293986" y="144611"/>
                  <a:pt x="305991" y="107981"/>
                  <a:pt x="323454" y="81650"/>
                </a:cubicBezTo>
                <a:cubicBezTo>
                  <a:pt x="340916" y="55320"/>
                  <a:pt x="365541" y="35129"/>
                  <a:pt x="397329" y="21077"/>
                </a:cubicBezTo>
                <a:cubicBezTo>
                  <a:pt x="429116" y="7026"/>
                  <a:pt x="473113" y="0"/>
                  <a:pt x="529320" y="0"/>
                </a:cubicBezTo>
                <a:cubicBezTo>
                  <a:pt x="587983" y="0"/>
                  <a:pt x="633618" y="6684"/>
                  <a:pt x="666224" y="20054"/>
                </a:cubicBezTo>
                <a:cubicBezTo>
                  <a:pt x="698829" y="33424"/>
                  <a:pt x="724478" y="53956"/>
                  <a:pt x="743168" y="81650"/>
                </a:cubicBezTo>
                <a:cubicBezTo>
                  <a:pt x="761858" y="109345"/>
                  <a:pt x="771203" y="140382"/>
                  <a:pt x="771203" y="174761"/>
                </a:cubicBezTo>
                <a:cubicBezTo>
                  <a:pt x="771203" y="211323"/>
                  <a:pt x="760494" y="246248"/>
                  <a:pt x="739075" y="279536"/>
                </a:cubicBezTo>
                <a:cubicBezTo>
                  <a:pt x="717656" y="312824"/>
                  <a:pt x="678707" y="349386"/>
                  <a:pt x="622226" y="389222"/>
                </a:cubicBezTo>
                <a:cubicBezTo>
                  <a:pt x="588666" y="412415"/>
                  <a:pt x="566224" y="428649"/>
                  <a:pt x="554900" y="437926"/>
                </a:cubicBezTo>
                <a:cubicBezTo>
                  <a:pt x="543577" y="447203"/>
                  <a:pt x="530275" y="459345"/>
                  <a:pt x="514996" y="474352"/>
                </a:cubicBezTo>
                <a:lnTo>
                  <a:pt x="775296" y="474352"/>
                </a:lnTo>
                <a:lnTo>
                  <a:pt x="775296" y="610232"/>
                </a:lnTo>
                <a:lnTo>
                  <a:pt x="5472608" y="610232"/>
                </a:lnTo>
              </a:path>
            </a:pathLst>
          </a:custGeom>
          <a:noFill/>
          <a:ln w="19050" cap="rnd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44000" tIns="45720" rIns="91440" bIns="108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2800" dirty="0">
                <a:latin typeface="Arial Black" panose="020B0A04020102020204" pitchFamily="34" charset="0"/>
              </a:rPr>
              <a:t>機能一覧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C8A1DA9-B872-46C3-8C3F-84126490F087}"/>
              </a:ext>
            </a:extLst>
          </p:cNvPr>
          <p:cNvSpPr txBox="1"/>
          <p:nvPr/>
        </p:nvSpPr>
        <p:spPr>
          <a:xfrm>
            <a:off x="1023166" y="3571623"/>
            <a:ext cx="5834834" cy="614114"/>
          </a:xfrm>
          <a:custGeom>
            <a:avLst/>
            <a:gdLst>
              <a:gd name="connsiteX0" fmla="*/ 517861 w 5472608"/>
              <a:gd name="connsiteY0" fmla="*/ 0 h 974154"/>
              <a:gd name="connsiteX1" fmla="*/ 687711 w 5472608"/>
              <a:gd name="connsiteY1" fmla="*/ 43792 h 974154"/>
              <a:gd name="connsiteX2" fmla="*/ 740098 w 5472608"/>
              <a:gd name="connsiteY2" fmla="*/ 153888 h 974154"/>
              <a:gd name="connsiteX3" fmla="*/ 718816 w 5472608"/>
              <a:gd name="connsiteY3" fmla="*/ 224284 h 974154"/>
              <a:gd name="connsiteX4" fmla="*/ 654559 w 5472608"/>
              <a:gd name="connsiteY4" fmla="*/ 279536 h 974154"/>
              <a:gd name="connsiteX5" fmla="*/ 707765 w 5472608"/>
              <a:gd name="connsiteY5" fmla="*/ 299591 h 974154"/>
              <a:gd name="connsiteX6" fmla="*/ 754218 w 5472608"/>
              <a:gd name="connsiteY6" fmla="*/ 348090 h 974154"/>
              <a:gd name="connsiteX7" fmla="*/ 770794 w 5472608"/>
              <a:gd name="connsiteY7" fmla="*/ 419918 h 974154"/>
              <a:gd name="connsiteX8" fmla="*/ 743372 w 5472608"/>
              <a:gd name="connsiteY8" fmla="*/ 520396 h 974154"/>
              <a:gd name="connsiteX9" fmla="*/ 664382 w 5472608"/>
              <a:gd name="connsiteY9" fmla="*/ 594475 h 974154"/>
              <a:gd name="connsiteX10" fmla="*/ 604730 w 5472608"/>
              <a:gd name="connsiteY10" fmla="*/ 613967 h 974154"/>
              <a:gd name="connsiteX11" fmla="*/ 603012 w 5472608"/>
              <a:gd name="connsiteY11" fmla="*/ 614114 h 974154"/>
              <a:gd name="connsiteX12" fmla="*/ 5472608 w 5472608"/>
              <a:gd name="connsiteY12" fmla="*/ 614114 h 974154"/>
              <a:gd name="connsiteX13" fmla="*/ 5472608 w 5472608"/>
              <a:gd name="connsiteY13" fmla="*/ 974154 h 974154"/>
              <a:gd name="connsiteX14" fmla="*/ 0 w 5472608"/>
              <a:gd name="connsiteY14" fmla="*/ 974154 h 974154"/>
              <a:gd name="connsiteX15" fmla="*/ 0 w 5472608"/>
              <a:gd name="connsiteY15" fmla="*/ 614114 h 974154"/>
              <a:gd name="connsiteX16" fmla="*/ 449729 w 5472608"/>
              <a:gd name="connsiteY16" fmla="*/ 614114 h 974154"/>
              <a:gd name="connsiteX17" fmla="*/ 399784 w 5472608"/>
              <a:gd name="connsiteY17" fmla="*/ 601228 h 974154"/>
              <a:gd name="connsiteX18" fmla="*/ 322021 w 5472608"/>
              <a:gd name="connsiteY18" fmla="*/ 544952 h 974154"/>
              <a:gd name="connsiteX19" fmla="*/ 275159 w 5472608"/>
              <a:gd name="connsiteY19" fmla="*/ 451842 h 974154"/>
              <a:gd name="connsiteX20" fmla="*/ 441735 w 5472608"/>
              <a:gd name="connsiteY20" fmla="*/ 429741 h 974154"/>
              <a:gd name="connsiteX21" fmla="*/ 472226 w 5472608"/>
              <a:gd name="connsiteY21" fmla="*/ 499523 h 974154"/>
              <a:gd name="connsiteX22" fmla="*/ 524818 w 5472608"/>
              <a:gd name="connsiteY22" fmla="*/ 518963 h 974154"/>
              <a:gd name="connsiteX23" fmla="*/ 580685 w 5472608"/>
              <a:gd name="connsiteY23" fmla="*/ 494407 h 974154"/>
              <a:gd name="connsiteX24" fmla="*/ 602990 w 5472608"/>
              <a:gd name="connsiteY24" fmla="*/ 428922 h 974154"/>
              <a:gd name="connsiteX25" fmla="*/ 581503 w 5472608"/>
              <a:gd name="connsiteY25" fmla="*/ 364257 h 974154"/>
              <a:gd name="connsiteX26" fmla="*/ 523181 w 5472608"/>
              <a:gd name="connsiteY26" fmla="*/ 341337 h 974154"/>
              <a:gd name="connsiteX27" fmla="*/ 469157 w 5472608"/>
              <a:gd name="connsiteY27" fmla="*/ 351160 h 974154"/>
              <a:gd name="connsiteX28" fmla="*/ 477751 w 5472608"/>
              <a:gd name="connsiteY28" fmla="*/ 232060 h 974154"/>
              <a:gd name="connsiteX29" fmla="*/ 499443 w 5472608"/>
              <a:gd name="connsiteY29" fmla="*/ 234106 h 974154"/>
              <a:gd name="connsiteX30" fmla="*/ 554082 w 5472608"/>
              <a:gd name="connsiteY30" fmla="*/ 213233 h 974154"/>
              <a:gd name="connsiteX31" fmla="*/ 575978 w 5472608"/>
              <a:gd name="connsiteY31" fmla="*/ 163711 h 974154"/>
              <a:gd name="connsiteX32" fmla="*/ 559607 w 5472608"/>
              <a:gd name="connsiteY32" fmla="*/ 119918 h 974154"/>
              <a:gd name="connsiteX33" fmla="*/ 514586 w 5472608"/>
              <a:gd name="connsiteY33" fmla="*/ 103547 h 974154"/>
              <a:gd name="connsiteX34" fmla="*/ 466701 w 5472608"/>
              <a:gd name="connsiteY34" fmla="*/ 121350 h 974154"/>
              <a:gd name="connsiteX35" fmla="*/ 441735 w 5472608"/>
              <a:gd name="connsiteY35" fmla="*/ 183765 h 974154"/>
              <a:gd name="connsiteX36" fmla="*/ 284163 w 5472608"/>
              <a:gd name="connsiteY36" fmla="*/ 155525 h 974154"/>
              <a:gd name="connsiteX37" fmla="*/ 359675 w 5472608"/>
              <a:gd name="connsiteY37" fmla="*/ 40109 h 974154"/>
              <a:gd name="connsiteX38" fmla="*/ 517861 w 5472608"/>
              <a:gd name="connsiteY38" fmla="*/ 0 h 974154"/>
              <a:gd name="connsiteX0" fmla="*/ 0 w 5472608"/>
              <a:gd name="connsiteY0" fmla="*/ 974154 h 1065594"/>
              <a:gd name="connsiteX1" fmla="*/ 0 w 5472608"/>
              <a:gd name="connsiteY1" fmla="*/ 614114 h 1065594"/>
              <a:gd name="connsiteX2" fmla="*/ 449729 w 5472608"/>
              <a:gd name="connsiteY2" fmla="*/ 614114 h 1065594"/>
              <a:gd name="connsiteX3" fmla="*/ 399784 w 5472608"/>
              <a:gd name="connsiteY3" fmla="*/ 601228 h 1065594"/>
              <a:gd name="connsiteX4" fmla="*/ 322021 w 5472608"/>
              <a:gd name="connsiteY4" fmla="*/ 544952 h 1065594"/>
              <a:gd name="connsiteX5" fmla="*/ 275159 w 5472608"/>
              <a:gd name="connsiteY5" fmla="*/ 451842 h 1065594"/>
              <a:gd name="connsiteX6" fmla="*/ 441735 w 5472608"/>
              <a:gd name="connsiteY6" fmla="*/ 429741 h 1065594"/>
              <a:gd name="connsiteX7" fmla="*/ 472226 w 5472608"/>
              <a:gd name="connsiteY7" fmla="*/ 499523 h 1065594"/>
              <a:gd name="connsiteX8" fmla="*/ 524818 w 5472608"/>
              <a:gd name="connsiteY8" fmla="*/ 518963 h 1065594"/>
              <a:gd name="connsiteX9" fmla="*/ 580685 w 5472608"/>
              <a:gd name="connsiteY9" fmla="*/ 494407 h 1065594"/>
              <a:gd name="connsiteX10" fmla="*/ 602990 w 5472608"/>
              <a:gd name="connsiteY10" fmla="*/ 428922 h 1065594"/>
              <a:gd name="connsiteX11" fmla="*/ 581503 w 5472608"/>
              <a:gd name="connsiteY11" fmla="*/ 364257 h 1065594"/>
              <a:gd name="connsiteX12" fmla="*/ 523181 w 5472608"/>
              <a:gd name="connsiteY12" fmla="*/ 341337 h 1065594"/>
              <a:gd name="connsiteX13" fmla="*/ 469157 w 5472608"/>
              <a:gd name="connsiteY13" fmla="*/ 351160 h 1065594"/>
              <a:gd name="connsiteX14" fmla="*/ 477751 w 5472608"/>
              <a:gd name="connsiteY14" fmla="*/ 232060 h 1065594"/>
              <a:gd name="connsiteX15" fmla="*/ 499443 w 5472608"/>
              <a:gd name="connsiteY15" fmla="*/ 234106 h 1065594"/>
              <a:gd name="connsiteX16" fmla="*/ 554082 w 5472608"/>
              <a:gd name="connsiteY16" fmla="*/ 213233 h 1065594"/>
              <a:gd name="connsiteX17" fmla="*/ 575978 w 5472608"/>
              <a:gd name="connsiteY17" fmla="*/ 163711 h 1065594"/>
              <a:gd name="connsiteX18" fmla="*/ 559607 w 5472608"/>
              <a:gd name="connsiteY18" fmla="*/ 119918 h 1065594"/>
              <a:gd name="connsiteX19" fmla="*/ 514586 w 5472608"/>
              <a:gd name="connsiteY19" fmla="*/ 103547 h 1065594"/>
              <a:gd name="connsiteX20" fmla="*/ 466701 w 5472608"/>
              <a:gd name="connsiteY20" fmla="*/ 121350 h 1065594"/>
              <a:gd name="connsiteX21" fmla="*/ 441735 w 5472608"/>
              <a:gd name="connsiteY21" fmla="*/ 183765 h 1065594"/>
              <a:gd name="connsiteX22" fmla="*/ 284163 w 5472608"/>
              <a:gd name="connsiteY22" fmla="*/ 155525 h 1065594"/>
              <a:gd name="connsiteX23" fmla="*/ 359675 w 5472608"/>
              <a:gd name="connsiteY23" fmla="*/ 40109 h 1065594"/>
              <a:gd name="connsiteX24" fmla="*/ 517861 w 5472608"/>
              <a:gd name="connsiteY24" fmla="*/ 0 h 1065594"/>
              <a:gd name="connsiteX25" fmla="*/ 687711 w 5472608"/>
              <a:gd name="connsiteY25" fmla="*/ 43792 h 1065594"/>
              <a:gd name="connsiteX26" fmla="*/ 740098 w 5472608"/>
              <a:gd name="connsiteY26" fmla="*/ 153888 h 1065594"/>
              <a:gd name="connsiteX27" fmla="*/ 718816 w 5472608"/>
              <a:gd name="connsiteY27" fmla="*/ 224284 h 1065594"/>
              <a:gd name="connsiteX28" fmla="*/ 654559 w 5472608"/>
              <a:gd name="connsiteY28" fmla="*/ 279536 h 1065594"/>
              <a:gd name="connsiteX29" fmla="*/ 707765 w 5472608"/>
              <a:gd name="connsiteY29" fmla="*/ 299591 h 1065594"/>
              <a:gd name="connsiteX30" fmla="*/ 754218 w 5472608"/>
              <a:gd name="connsiteY30" fmla="*/ 348090 h 1065594"/>
              <a:gd name="connsiteX31" fmla="*/ 770794 w 5472608"/>
              <a:gd name="connsiteY31" fmla="*/ 419918 h 1065594"/>
              <a:gd name="connsiteX32" fmla="*/ 743372 w 5472608"/>
              <a:gd name="connsiteY32" fmla="*/ 520396 h 1065594"/>
              <a:gd name="connsiteX33" fmla="*/ 664382 w 5472608"/>
              <a:gd name="connsiteY33" fmla="*/ 594475 h 1065594"/>
              <a:gd name="connsiteX34" fmla="*/ 604730 w 5472608"/>
              <a:gd name="connsiteY34" fmla="*/ 613967 h 1065594"/>
              <a:gd name="connsiteX35" fmla="*/ 603012 w 5472608"/>
              <a:gd name="connsiteY35" fmla="*/ 614114 h 1065594"/>
              <a:gd name="connsiteX36" fmla="*/ 5472608 w 5472608"/>
              <a:gd name="connsiteY36" fmla="*/ 614114 h 1065594"/>
              <a:gd name="connsiteX37" fmla="*/ 5472608 w 5472608"/>
              <a:gd name="connsiteY37" fmla="*/ 974154 h 1065594"/>
              <a:gd name="connsiteX38" fmla="*/ 91440 w 5472608"/>
              <a:gd name="connsiteY38" fmla="*/ 1065594 h 1065594"/>
              <a:gd name="connsiteX0" fmla="*/ 0 w 5472608"/>
              <a:gd name="connsiteY0" fmla="*/ 974154 h 974154"/>
              <a:gd name="connsiteX1" fmla="*/ 0 w 5472608"/>
              <a:gd name="connsiteY1" fmla="*/ 614114 h 974154"/>
              <a:gd name="connsiteX2" fmla="*/ 449729 w 5472608"/>
              <a:gd name="connsiteY2" fmla="*/ 614114 h 974154"/>
              <a:gd name="connsiteX3" fmla="*/ 399784 w 5472608"/>
              <a:gd name="connsiteY3" fmla="*/ 601228 h 974154"/>
              <a:gd name="connsiteX4" fmla="*/ 322021 w 5472608"/>
              <a:gd name="connsiteY4" fmla="*/ 544952 h 974154"/>
              <a:gd name="connsiteX5" fmla="*/ 275159 w 5472608"/>
              <a:gd name="connsiteY5" fmla="*/ 451842 h 974154"/>
              <a:gd name="connsiteX6" fmla="*/ 441735 w 5472608"/>
              <a:gd name="connsiteY6" fmla="*/ 429741 h 974154"/>
              <a:gd name="connsiteX7" fmla="*/ 472226 w 5472608"/>
              <a:gd name="connsiteY7" fmla="*/ 499523 h 974154"/>
              <a:gd name="connsiteX8" fmla="*/ 524818 w 5472608"/>
              <a:gd name="connsiteY8" fmla="*/ 518963 h 974154"/>
              <a:gd name="connsiteX9" fmla="*/ 580685 w 5472608"/>
              <a:gd name="connsiteY9" fmla="*/ 494407 h 974154"/>
              <a:gd name="connsiteX10" fmla="*/ 602990 w 5472608"/>
              <a:gd name="connsiteY10" fmla="*/ 428922 h 974154"/>
              <a:gd name="connsiteX11" fmla="*/ 581503 w 5472608"/>
              <a:gd name="connsiteY11" fmla="*/ 364257 h 974154"/>
              <a:gd name="connsiteX12" fmla="*/ 523181 w 5472608"/>
              <a:gd name="connsiteY12" fmla="*/ 341337 h 974154"/>
              <a:gd name="connsiteX13" fmla="*/ 469157 w 5472608"/>
              <a:gd name="connsiteY13" fmla="*/ 351160 h 974154"/>
              <a:gd name="connsiteX14" fmla="*/ 477751 w 5472608"/>
              <a:gd name="connsiteY14" fmla="*/ 232060 h 974154"/>
              <a:gd name="connsiteX15" fmla="*/ 499443 w 5472608"/>
              <a:gd name="connsiteY15" fmla="*/ 234106 h 974154"/>
              <a:gd name="connsiteX16" fmla="*/ 554082 w 5472608"/>
              <a:gd name="connsiteY16" fmla="*/ 213233 h 974154"/>
              <a:gd name="connsiteX17" fmla="*/ 575978 w 5472608"/>
              <a:gd name="connsiteY17" fmla="*/ 163711 h 974154"/>
              <a:gd name="connsiteX18" fmla="*/ 559607 w 5472608"/>
              <a:gd name="connsiteY18" fmla="*/ 119918 h 974154"/>
              <a:gd name="connsiteX19" fmla="*/ 514586 w 5472608"/>
              <a:gd name="connsiteY19" fmla="*/ 103547 h 974154"/>
              <a:gd name="connsiteX20" fmla="*/ 466701 w 5472608"/>
              <a:gd name="connsiteY20" fmla="*/ 121350 h 974154"/>
              <a:gd name="connsiteX21" fmla="*/ 441735 w 5472608"/>
              <a:gd name="connsiteY21" fmla="*/ 183765 h 974154"/>
              <a:gd name="connsiteX22" fmla="*/ 284163 w 5472608"/>
              <a:gd name="connsiteY22" fmla="*/ 155525 h 974154"/>
              <a:gd name="connsiteX23" fmla="*/ 359675 w 5472608"/>
              <a:gd name="connsiteY23" fmla="*/ 40109 h 974154"/>
              <a:gd name="connsiteX24" fmla="*/ 517861 w 5472608"/>
              <a:gd name="connsiteY24" fmla="*/ 0 h 974154"/>
              <a:gd name="connsiteX25" fmla="*/ 687711 w 5472608"/>
              <a:gd name="connsiteY25" fmla="*/ 43792 h 974154"/>
              <a:gd name="connsiteX26" fmla="*/ 740098 w 5472608"/>
              <a:gd name="connsiteY26" fmla="*/ 153888 h 974154"/>
              <a:gd name="connsiteX27" fmla="*/ 718816 w 5472608"/>
              <a:gd name="connsiteY27" fmla="*/ 224284 h 974154"/>
              <a:gd name="connsiteX28" fmla="*/ 654559 w 5472608"/>
              <a:gd name="connsiteY28" fmla="*/ 279536 h 974154"/>
              <a:gd name="connsiteX29" fmla="*/ 707765 w 5472608"/>
              <a:gd name="connsiteY29" fmla="*/ 299591 h 974154"/>
              <a:gd name="connsiteX30" fmla="*/ 754218 w 5472608"/>
              <a:gd name="connsiteY30" fmla="*/ 348090 h 974154"/>
              <a:gd name="connsiteX31" fmla="*/ 770794 w 5472608"/>
              <a:gd name="connsiteY31" fmla="*/ 419918 h 974154"/>
              <a:gd name="connsiteX32" fmla="*/ 743372 w 5472608"/>
              <a:gd name="connsiteY32" fmla="*/ 520396 h 974154"/>
              <a:gd name="connsiteX33" fmla="*/ 664382 w 5472608"/>
              <a:gd name="connsiteY33" fmla="*/ 594475 h 974154"/>
              <a:gd name="connsiteX34" fmla="*/ 604730 w 5472608"/>
              <a:gd name="connsiteY34" fmla="*/ 613967 h 974154"/>
              <a:gd name="connsiteX35" fmla="*/ 603012 w 5472608"/>
              <a:gd name="connsiteY35" fmla="*/ 614114 h 974154"/>
              <a:gd name="connsiteX36" fmla="*/ 5472608 w 5472608"/>
              <a:gd name="connsiteY36" fmla="*/ 614114 h 974154"/>
              <a:gd name="connsiteX37" fmla="*/ 5472608 w 5472608"/>
              <a:gd name="connsiteY37" fmla="*/ 974154 h 974154"/>
              <a:gd name="connsiteX0" fmla="*/ 0 w 5472608"/>
              <a:gd name="connsiteY0" fmla="*/ 614114 h 974154"/>
              <a:gd name="connsiteX1" fmla="*/ 449729 w 5472608"/>
              <a:gd name="connsiteY1" fmla="*/ 614114 h 974154"/>
              <a:gd name="connsiteX2" fmla="*/ 399784 w 5472608"/>
              <a:gd name="connsiteY2" fmla="*/ 601228 h 974154"/>
              <a:gd name="connsiteX3" fmla="*/ 322021 w 5472608"/>
              <a:gd name="connsiteY3" fmla="*/ 544952 h 974154"/>
              <a:gd name="connsiteX4" fmla="*/ 275159 w 5472608"/>
              <a:gd name="connsiteY4" fmla="*/ 451842 h 974154"/>
              <a:gd name="connsiteX5" fmla="*/ 441735 w 5472608"/>
              <a:gd name="connsiteY5" fmla="*/ 429741 h 974154"/>
              <a:gd name="connsiteX6" fmla="*/ 472226 w 5472608"/>
              <a:gd name="connsiteY6" fmla="*/ 499523 h 974154"/>
              <a:gd name="connsiteX7" fmla="*/ 524818 w 5472608"/>
              <a:gd name="connsiteY7" fmla="*/ 518963 h 974154"/>
              <a:gd name="connsiteX8" fmla="*/ 580685 w 5472608"/>
              <a:gd name="connsiteY8" fmla="*/ 494407 h 974154"/>
              <a:gd name="connsiteX9" fmla="*/ 602990 w 5472608"/>
              <a:gd name="connsiteY9" fmla="*/ 428922 h 974154"/>
              <a:gd name="connsiteX10" fmla="*/ 581503 w 5472608"/>
              <a:gd name="connsiteY10" fmla="*/ 364257 h 974154"/>
              <a:gd name="connsiteX11" fmla="*/ 523181 w 5472608"/>
              <a:gd name="connsiteY11" fmla="*/ 341337 h 974154"/>
              <a:gd name="connsiteX12" fmla="*/ 469157 w 5472608"/>
              <a:gd name="connsiteY12" fmla="*/ 351160 h 974154"/>
              <a:gd name="connsiteX13" fmla="*/ 477751 w 5472608"/>
              <a:gd name="connsiteY13" fmla="*/ 232060 h 974154"/>
              <a:gd name="connsiteX14" fmla="*/ 499443 w 5472608"/>
              <a:gd name="connsiteY14" fmla="*/ 234106 h 974154"/>
              <a:gd name="connsiteX15" fmla="*/ 554082 w 5472608"/>
              <a:gd name="connsiteY15" fmla="*/ 213233 h 974154"/>
              <a:gd name="connsiteX16" fmla="*/ 575978 w 5472608"/>
              <a:gd name="connsiteY16" fmla="*/ 163711 h 974154"/>
              <a:gd name="connsiteX17" fmla="*/ 559607 w 5472608"/>
              <a:gd name="connsiteY17" fmla="*/ 119918 h 974154"/>
              <a:gd name="connsiteX18" fmla="*/ 514586 w 5472608"/>
              <a:gd name="connsiteY18" fmla="*/ 103547 h 974154"/>
              <a:gd name="connsiteX19" fmla="*/ 466701 w 5472608"/>
              <a:gd name="connsiteY19" fmla="*/ 121350 h 974154"/>
              <a:gd name="connsiteX20" fmla="*/ 441735 w 5472608"/>
              <a:gd name="connsiteY20" fmla="*/ 183765 h 974154"/>
              <a:gd name="connsiteX21" fmla="*/ 284163 w 5472608"/>
              <a:gd name="connsiteY21" fmla="*/ 155525 h 974154"/>
              <a:gd name="connsiteX22" fmla="*/ 359675 w 5472608"/>
              <a:gd name="connsiteY22" fmla="*/ 40109 h 974154"/>
              <a:gd name="connsiteX23" fmla="*/ 517861 w 5472608"/>
              <a:gd name="connsiteY23" fmla="*/ 0 h 974154"/>
              <a:gd name="connsiteX24" fmla="*/ 687711 w 5472608"/>
              <a:gd name="connsiteY24" fmla="*/ 43792 h 974154"/>
              <a:gd name="connsiteX25" fmla="*/ 740098 w 5472608"/>
              <a:gd name="connsiteY25" fmla="*/ 153888 h 974154"/>
              <a:gd name="connsiteX26" fmla="*/ 718816 w 5472608"/>
              <a:gd name="connsiteY26" fmla="*/ 224284 h 974154"/>
              <a:gd name="connsiteX27" fmla="*/ 654559 w 5472608"/>
              <a:gd name="connsiteY27" fmla="*/ 279536 h 974154"/>
              <a:gd name="connsiteX28" fmla="*/ 707765 w 5472608"/>
              <a:gd name="connsiteY28" fmla="*/ 299591 h 974154"/>
              <a:gd name="connsiteX29" fmla="*/ 754218 w 5472608"/>
              <a:gd name="connsiteY29" fmla="*/ 348090 h 974154"/>
              <a:gd name="connsiteX30" fmla="*/ 770794 w 5472608"/>
              <a:gd name="connsiteY30" fmla="*/ 419918 h 974154"/>
              <a:gd name="connsiteX31" fmla="*/ 743372 w 5472608"/>
              <a:gd name="connsiteY31" fmla="*/ 520396 h 974154"/>
              <a:gd name="connsiteX32" fmla="*/ 664382 w 5472608"/>
              <a:gd name="connsiteY32" fmla="*/ 594475 h 974154"/>
              <a:gd name="connsiteX33" fmla="*/ 604730 w 5472608"/>
              <a:gd name="connsiteY33" fmla="*/ 613967 h 974154"/>
              <a:gd name="connsiteX34" fmla="*/ 603012 w 5472608"/>
              <a:gd name="connsiteY34" fmla="*/ 614114 h 974154"/>
              <a:gd name="connsiteX35" fmla="*/ 5472608 w 5472608"/>
              <a:gd name="connsiteY35" fmla="*/ 614114 h 974154"/>
              <a:gd name="connsiteX36" fmla="*/ 5472608 w 5472608"/>
              <a:gd name="connsiteY36" fmla="*/ 974154 h 974154"/>
              <a:gd name="connsiteX0" fmla="*/ 0 w 5472608"/>
              <a:gd name="connsiteY0" fmla="*/ 614114 h 614114"/>
              <a:gd name="connsiteX1" fmla="*/ 449729 w 5472608"/>
              <a:gd name="connsiteY1" fmla="*/ 614114 h 614114"/>
              <a:gd name="connsiteX2" fmla="*/ 399784 w 5472608"/>
              <a:gd name="connsiteY2" fmla="*/ 601228 h 614114"/>
              <a:gd name="connsiteX3" fmla="*/ 322021 w 5472608"/>
              <a:gd name="connsiteY3" fmla="*/ 544952 h 614114"/>
              <a:gd name="connsiteX4" fmla="*/ 275159 w 5472608"/>
              <a:gd name="connsiteY4" fmla="*/ 451842 h 614114"/>
              <a:gd name="connsiteX5" fmla="*/ 441735 w 5472608"/>
              <a:gd name="connsiteY5" fmla="*/ 429741 h 614114"/>
              <a:gd name="connsiteX6" fmla="*/ 472226 w 5472608"/>
              <a:gd name="connsiteY6" fmla="*/ 499523 h 614114"/>
              <a:gd name="connsiteX7" fmla="*/ 524818 w 5472608"/>
              <a:gd name="connsiteY7" fmla="*/ 518963 h 614114"/>
              <a:gd name="connsiteX8" fmla="*/ 580685 w 5472608"/>
              <a:gd name="connsiteY8" fmla="*/ 494407 h 614114"/>
              <a:gd name="connsiteX9" fmla="*/ 602990 w 5472608"/>
              <a:gd name="connsiteY9" fmla="*/ 428922 h 614114"/>
              <a:gd name="connsiteX10" fmla="*/ 581503 w 5472608"/>
              <a:gd name="connsiteY10" fmla="*/ 364257 h 614114"/>
              <a:gd name="connsiteX11" fmla="*/ 523181 w 5472608"/>
              <a:gd name="connsiteY11" fmla="*/ 341337 h 614114"/>
              <a:gd name="connsiteX12" fmla="*/ 469157 w 5472608"/>
              <a:gd name="connsiteY12" fmla="*/ 351160 h 614114"/>
              <a:gd name="connsiteX13" fmla="*/ 477751 w 5472608"/>
              <a:gd name="connsiteY13" fmla="*/ 232060 h 614114"/>
              <a:gd name="connsiteX14" fmla="*/ 499443 w 5472608"/>
              <a:gd name="connsiteY14" fmla="*/ 234106 h 614114"/>
              <a:gd name="connsiteX15" fmla="*/ 554082 w 5472608"/>
              <a:gd name="connsiteY15" fmla="*/ 213233 h 614114"/>
              <a:gd name="connsiteX16" fmla="*/ 575978 w 5472608"/>
              <a:gd name="connsiteY16" fmla="*/ 163711 h 614114"/>
              <a:gd name="connsiteX17" fmla="*/ 559607 w 5472608"/>
              <a:gd name="connsiteY17" fmla="*/ 119918 h 614114"/>
              <a:gd name="connsiteX18" fmla="*/ 514586 w 5472608"/>
              <a:gd name="connsiteY18" fmla="*/ 103547 h 614114"/>
              <a:gd name="connsiteX19" fmla="*/ 466701 w 5472608"/>
              <a:gd name="connsiteY19" fmla="*/ 121350 h 614114"/>
              <a:gd name="connsiteX20" fmla="*/ 441735 w 5472608"/>
              <a:gd name="connsiteY20" fmla="*/ 183765 h 614114"/>
              <a:gd name="connsiteX21" fmla="*/ 284163 w 5472608"/>
              <a:gd name="connsiteY21" fmla="*/ 155525 h 614114"/>
              <a:gd name="connsiteX22" fmla="*/ 359675 w 5472608"/>
              <a:gd name="connsiteY22" fmla="*/ 40109 h 614114"/>
              <a:gd name="connsiteX23" fmla="*/ 517861 w 5472608"/>
              <a:gd name="connsiteY23" fmla="*/ 0 h 614114"/>
              <a:gd name="connsiteX24" fmla="*/ 687711 w 5472608"/>
              <a:gd name="connsiteY24" fmla="*/ 43792 h 614114"/>
              <a:gd name="connsiteX25" fmla="*/ 740098 w 5472608"/>
              <a:gd name="connsiteY25" fmla="*/ 153888 h 614114"/>
              <a:gd name="connsiteX26" fmla="*/ 718816 w 5472608"/>
              <a:gd name="connsiteY26" fmla="*/ 224284 h 614114"/>
              <a:gd name="connsiteX27" fmla="*/ 654559 w 5472608"/>
              <a:gd name="connsiteY27" fmla="*/ 279536 h 614114"/>
              <a:gd name="connsiteX28" fmla="*/ 707765 w 5472608"/>
              <a:gd name="connsiteY28" fmla="*/ 299591 h 614114"/>
              <a:gd name="connsiteX29" fmla="*/ 754218 w 5472608"/>
              <a:gd name="connsiteY29" fmla="*/ 348090 h 614114"/>
              <a:gd name="connsiteX30" fmla="*/ 770794 w 5472608"/>
              <a:gd name="connsiteY30" fmla="*/ 419918 h 614114"/>
              <a:gd name="connsiteX31" fmla="*/ 743372 w 5472608"/>
              <a:gd name="connsiteY31" fmla="*/ 520396 h 614114"/>
              <a:gd name="connsiteX32" fmla="*/ 664382 w 5472608"/>
              <a:gd name="connsiteY32" fmla="*/ 594475 h 614114"/>
              <a:gd name="connsiteX33" fmla="*/ 604730 w 5472608"/>
              <a:gd name="connsiteY33" fmla="*/ 613967 h 614114"/>
              <a:gd name="connsiteX34" fmla="*/ 603012 w 5472608"/>
              <a:gd name="connsiteY34" fmla="*/ 614114 h 614114"/>
              <a:gd name="connsiteX35" fmla="*/ 5472608 w 5472608"/>
              <a:gd name="connsiteY35" fmla="*/ 614114 h 61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472608" h="614114">
                <a:moveTo>
                  <a:pt x="0" y="614114"/>
                </a:moveTo>
                <a:lnTo>
                  <a:pt x="449729" y="614114"/>
                </a:lnTo>
                <a:lnTo>
                  <a:pt x="399784" y="601228"/>
                </a:lnTo>
                <a:cubicBezTo>
                  <a:pt x="368270" y="588404"/>
                  <a:pt x="342349" y="569645"/>
                  <a:pt x="322021" y="544952"/>
                </a:cubicBezTo>
                <a:cubicBezTo>
                  <a:pt x="301694" y="520259"/>
                  <a:pt x="286073" y="489222"/>
                  <a:pt x="275159" y="451842"/>
                </a:cubicBezTo>
                <a:lnTo>
                  <a:pt x="441735" y="429741"/>
                </a:lnTo>
                <a:cubicBezTo>
                  <a:pt x="448284" y="463302"/>
                  <a:pt x="458447" y="486562"/>
                  <a:pt x="472226" y="499523"/>
                </a:cubicBezTo>
                <a:cubicBezTo>
                  <a:pt x="486005" y="512483"/>
                  <a:pt x="503536" y="518963"/>
                  <a:pt x="524818" y="518963"/>
                </a:cubicBezTo>
                <a:cubicBezTo>
                  <a:pt x="547192" y="518963"/>
                  <a:pt x="565814" y="510778"/>
                  <a:pt x="580685" y="494407"/>
                </a:cubicBezTo>
                <a:cubicBezTo>
                  <a:pt x="595555" y="478036"/>
                  <a:pt x="602990" y="456207"/>
                  <a:pt x="602990" y="428922"/>
                </a:cubicBezTo>
                <a:cubicBezTo>
                  <a:pt x="602990" y="401091"/>
                  <a:pt x="595828" y="379536"/>
                  <a:pt x="581503" y="364257"/>
                </a:cubicBezTo>
                <a:cubicBezTo>
                  <a:pt x="567179" y="348977"/>
                  <a:pt x="547738" y="341337"/>
                  <a:pt x="523181" y="341337"/>
                </a:cubicBezTo>
                <a:cubicBezTo>
                  <a:pt x="510084" y="341337"/>
                  <a:pt x="492076" y="344611"/>
                  <a:pt x="469157" y="351160"/>
                </a:cubicBezTo>
                <a:lnTo>
                  <a:pt x="477751" y="232060"/>
                </a:lnTo>
                <a:cubicBezTo>
                  <a:pt x="487028" y="233424"/>
                  <a:pt x="494259" y="234106"/>
                  <a:pt x="499443" y="234106"/>
                </a:cubicBezTo>
                <a:cubicBezTo>
                  <a:pt x="521271" y="234106"/>
                  <a:pt x="539484" y="227149"/>
                  <a:pt x="554082" y="213233"/>
                </a:cubicBezTo>
                <a:cubicBezTo>
                  <a:pt x="568679" y="199318"/>
                  <a:pt x="575978" y="182810"/>
                  <a:pt x="575978" y="163711"/>
                </a:cubicBezTo>
                <a:cubicBezTo>
                  <a:pt x="575978" y="145430"/>
                  <a:pt x="570521" y="130832"/>
                  <a:pt x="559607" y="119918"/>
                </a:cubicBezTo>
                <a:cubicBezTo>
                  <a:pt x="548693" y="109004"/>
                  <a:pt x="533686" y="103547"/>
                  <a:pt x="514586" y="103547"/>
                </a:cubicBezTo>
                <a:cubicBezTo>
                  <a:pt x="494941" y="103547"/>
                  <a:pt x="478979" y="109481"/>
                  <a:pt x="466701" y="121350"/>
                </a:cubicBezTo>
                <a:cubicBezTo>
                  <a:pt x="454423" y="133219"/>
                  <a:pt x="446101" y="154024"/>
                  <a:pt x="441735" y="183765"/>
                </a:cubicBezTo>
                <a:lnTo>
                  <a:pt x="284163" y="155525"/>
                </a:lnTo>
                <a:cubicBezTo>
                  <a:pt x="297260" y="105320"/>
                  <a:pt x="322431" y="66848"/>
                  <a:pt x="359675" y="40109"/>
                </a:cubicBezTo>
                <a:cubicBezTo>
                  <a:pt x="396919" y="13369"/>
                  <a:pt x="449648" y="0"/>
                  <a:pt x="517861" y="0"/>
                </a:cubicBezTo>
                <a:cubicBezTo>
                  <a:pt x="596169" y="0"/>
                  <a:pt x="652786" y="14597"/>
                  <a:pt x="687711" y="43792"/>
                </a:cubicBezTo>
                <a:cubicBezTo>
                  <a:pt x="722636" y="72987"/>
                  <a:pt x="740098" y="109686"/>
                  <a:pt x="740098" y="153888"/>
                </a:cubicBezTo>
                <a:cubicBezTo>
                  <a:pt x="740098" y="179809"/>
                  <a:pt x="733004" y="203274"/>
                  <a:pt x="718816" y="224284"/>
                </a:cubicBezTo>
                <a:cubicBezTo>
                  <a:pt x="704628" y="245293"/>
                  <a:pt x="683209" y="263711"/>
                  <a:pt x="654559" y="279536"/>
                </a:cubicBezTo>
                <a:cubicBezTo>
                  <a:pt x="677752" y="285266"/>
                  <a:pt x="695487" y="291951"/>
                  <a:pt x="707765" y="299591"/>
                </a:cubicBezTo>
                <a:cubicBezTo>
                  <a:pt x="727683" y="311869"/>
                  <a:pt x="743168" y="328035"/>
                  <a:pt x="754218" y="348090"/>
                </a:cubicBezTo>
                <a:cubicBezTo>
                  <a:pt x="765269" y="368145"/>
                  <a:pt x="770794" y="392087"/>
                  <a:pt x="770794" y="419918"/>
                </a:cubicBezTo>
                <a:cubicBezTo>
                  <a:pt x="770794" y="454843"/>
                  <a:pt x="761653" y="488336"/>
                  <a:pt x="743372" y="520396"/>
                </a:cubicBezTo>
                <a:cubicBezTo>
                  <a:pt x="725091" y="552456"/>
                  <a:pt x="698761" y="577149"/>
                  <a:pt x="664382" y="594475"/>
                </a:cubicBezTo>
                <a:cubicBezTo>
                  <a:pt x="647193" y="603138"/>
                  <a:pt x="627309" y="609635"/>
                  <a:pt x="604730" y="613967"/>
                </a:cubicBezTo>
                <a:lnTo>
                  <a:pt x="603012" y="614114"/>
                </a:lnTo>
                <a:lnTo>
                  <a:pt x="5472608" y="614114"/>
                </a:lnTo>
              </a:path>
            </a:pathLst>
          </a:custGeom>
          <a:noFill/>
          <a:ln w="19050" cap="rnd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1044000" tIns="45720" rIns="91440" bIns="108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2800" dirty="0">
                <a:latin typeface="Arial Black" panose="020B0A04020102020204" pitchFamily="34" charset="0"/>
              </a:rPr>
              <a:t>このサイトで実現できたこと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F4FA070-ED6F-4941-BAC4-68A85DE83CD1}"/>
              </a:ext>
            </a:extLst>
          </p:cNvPr>
          <p:cNvGrpSpPr/>
          <p:nvPr/>
        </p:nvGrpSpPr>
        <p:grpSpPr>
          <a:xfrm>
            <a:off x="1023166" y="4402836"/>
            <a:ext cx="5834834" cy="602396"/>
            <a:chOff x="6396905" y="4284031"/>
            <a:chExt cx="5472608" cy="602396"/>
          </a:xfrm>
        </p:grpSpPr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74C058C1-A65B-49FB-9756-7AB1BAADA21E}"/>
                </a:ext>
              </a:extLst>
            </p:cNvPr>
            <p:cNvSpPr/>
            <p:nvPr/>
          </p:nvSpPr>
          <p:spPr>
            <a:xfrm>
              <a:off x="6396905" y="4284031"/>
              <a:ext cx="5472608" cy="602396"/>
            </a:xfrm>
            <a:custGeom>
              <a:avLst/>
              <a:gdLst>
                <a:gd name="connsiteX0" fmla="*/ 563161 w 5472608"/>
                <a:gd name="connsiteY0" fmla="*/ 0 h 962436"/>
                <a:gd name="connsiteX1" fmla="*/ 708454 w 5472608"/>
                <a:gd name="connsiteY1" fmla="*/ 0 h 962436"/>
                <a:gd name="connsiteX2" fmla="*/ 708454 w 5472608"/>
                <a:gd name="connsiteY2" fmla="*/ 368759 h 962436"/>
                <a:gd name="connsiteX3" fmla="*/ 783761 w 5472608"/>
                <a:gd name="connsiteY3" fmla="*/ 368759 h 962436"/>
                <a:gd name="connsiteX4" fmla="*/ 783761 w 5472608"/>
                <a:gd name="connsiteY4" fmla="*/ 498090 h 962436"/>
                <a:gd name="connsiteX5" fmla="*/ 708454 w 5472608"/>
                <a:gd name="connsiteY5" fmla="*/ 498090 h 962436"/>
                <a:gd name="connsiteX6" fmla="*/ 708454 w 5472608"/>
                <a:gd name="connsiteY6" fmla="*/ 602396 h 962436"/>
                <a:gd name="connsiteX7" fmla="*/ 5472608 w 5472608"/>
                <a:gd name="connsiteY7" fmla="*/ 602396 h 962436"/>
                <a:gd name="connsiteX8" fmla="*/ 5472608 w 5472608"/>
                <a:gd name="connsiteY8" fmla="*/ 962436 h 962436"/>
                <a:gd name="connsiteX9" fmla="*/ 0 w 5472608"/>
                <a:gd name="connsiteY9" fmla="*/ 962436 h 962436"/>
                <a:gd name="connsiteX10" fmla="*/ 0 w 5472608"/>
                <a:gd name="connsiteY10" fmla="*/ 602396 h 962436"/>
                <a:gd name="connsiteX11" fmla="*/ 563161 w 5472608"/>
                <a:gd name="connsiteY11" fmla="*/ 602396 h 962436"/>
                <a:gd name="connsiteX12" fmla="*/ 563161 w 5472608"/>
                <a:gd name="connsiteY12" fmla="*/ 498090 h 962436"/>
                <a:gd name="connsiteX13" fmla="*/ 259477 w 5472608"/>
                <a:gd name="connsiteY13" fmla="*/ 498090 h 962436"/>
                <a:gd name="connsiteX14" fmla="*/ 259477 w 5472608"/>
                <a:gd name="connsiteY14" fmla="*/ 360982 h 962436"/>
                <a:gd name="connsiteX0" fmla="*/ 0 w 5472608"/>
                <a:gd name="connsiteY0" fmla="*/ 962436 h 1053876"/>
                <a:gd name="connsiteX1" fmla="*/ 0 w 5472608"/>
                <a:gd name="connsiteY1" fmla="*/ 602396 h 1053876"/>
                <a:gd name="connsiteX2" fmla="*/ 563161 w 5472608"/>
                <a:gd name="connsiteY2" fmla="*/ 602396 h 1053876"/>
                <a:gd name="connsiteX3" fmla="*/ 563161 w 5472608"/>
                <a:gd name="connsiteY3" fmla="*/ 498090 h 1053876"/>
                <a:gd name="connsiteX4" fmla="*/ 259477 w 5472608"/>
                <a:gd name="connsiteY4" fmla="*/ 498090 h 1053876"/>
                <a:gd name="connsiteX5" fmla="*/ 259477 w 5472608"/>
                <a:gd name="connsiteY5" fmla="*/ 360982 h 1053876"/>
                <a:gd name="connsiteX6" fmla="*/ 563161 w 5472608"/>
                <a:gd name="connsiteY6" fmla="*/ 0 h 1053876"/>
                <a:gd name="connsiteX7" fmla="*/ 708454 w 5472608"/>
                <a:gd name="connsiteY7" fmla="*/ 0 h 1053876"/>
                <a:gd name="connsiteX8" fmla="*/ 708454 w 5472608"/>
                <a:gd name="connsiteY8" fmla="*/ 368759 h 1053876"/>
                <a:gd name="connsiteX9" fmla="*/ 783761 w 5472608"/>
                <a:gd name="connsiteY9" fmla="*/ 368759 h 1053876"/>
                <a:gd name="connsiteX10" fmla="*/ 783761 w 5472608"/>
                <a:gd name="connsiteY10" fmla="*/ 498090 h 1053876"/>
                <a:gd name="connsiteX11" fmla="*/ 708454 w 5472608"/>
                <a:gd name="connsiteY11" fmla="*/ 498090 h 1053876"/>
                <a:gd name="connsiteX12" fmla="*/ 708454 w 5472608"/>
                <a:gd name="connsiteY12" fmla="*/ 602396 h 1053876"/>
                <a:gd name="connsiteX13" fmla="*/ 5472608 w 5472608"/>
                <a:gd name="connsiteY13" fmla="*/ 602396 h 1053876"/>
                <a:gd name="connsiteX14" fmla="*/ 5472608 w 5472608"/>
                <a:gd name="connsiteY14" fmla="*/ 962436 h 1053876"/>
                <a:gd name="connsiteX15" fmla="*/ 91440 w 5472608"/>
                <a:gd name="connsiteY15" fmla="*/ 1053876 h 1053876"/>
                <a:gd name="connsiteX0" fmla="*/ 0 w 5472608"/>
                <a:gd name="connsiteY0" fmla="*/ 962436 h 962436"/>
                <a:gd name="connsiteX1" fmla="*/ 0 w 5472608"/>
                <a:gd name="connsiteY1" fmla="*/ 602396 h 962436"/>
                <a:gd name="connsiteX2" fmla="*/ 563161 w 5472608"/>
                <a:gd name="connsiteY2" fmla="*/ 602396 h 962436"/>
                <a:gd name="connsiteX3" fmla="*/ 563161 w 5472608"/>
                <a:gd name="connsiteY3" fmla="*/ 498090 h 962436"/>
                <a:gd name="connsiteX4" fmla="*/ 259477 w 5472608"/>
                <a:gd name="connsiteY4" fmla="*/ 498090 h 962436"/>
                <a:gd name="connsiteX5" fmla="*/ 259477 w 5472608"/>
                <a:gd name="connsiteY5" fmla="*/ 360982 h 962436"/>
                <a:gd name="connsiteX6" fmla="*/ 563161 w 5472608"/>
                <a:gd name="connsiteY6" fmla="*/ 0 h 962436"/>
                <a:gd name="connsiteX7" fmla="*/ 708454 w 5472608"/>
                <a:gd name="connsiteY7" fmla="*/ 0 h 962436"/>
                <a:gd name="connsiteX8" fmla="*/ 708454 w 5472608"/>
                <a:gd name="connsiteY8" fmla="*/ 368759 h 962436"/>
                <a:gd name="connsiteX9" fmla="*/ 783761 w 5472608"/>
                <a:gd name="connsiteY9" fmla="*/ 368759 h 962436"/>
                <a:gd name="connsiteX10" fmla="*/ 783761 w 5472608"/>
                <a:gd name="connsiteY10" fmla="*/ 498090 h 962436"/>
                <a:gd name="connsiteX11" fmla="*/ 708454 w 5472608"/>
                <a:gd name="connsiteY11" fmla="*/ 498090 h 962436"/>
                <a:gd name="connsiteX12" fmla="*/ 708454 w 5472608"/>
                <a:gd name="connsiteY12" fmla="*/ 602396 h 962436"/>
                <a:gd name="connsiteX13" fmla="*/ 5472608 w 5472608"/>
                <a:gd name="connsiteY13" fmla="*/ 602396 h 962436"/>
                <a:gd name="connsiteX14" fmla="*/ 5472608 w 5472608"/>
                <a:gd name="connsiteY14" fmla="*/ 962436 h 962436"/>
                <a:gd name="connsiteX0" fmla="*/ 0 w 5472608"/>
                <a:gd name="connsiteY0" fmla="*/ 602396 h 962436"/>
                <a:gd name="connsiteX1" fmla="*/ 563161 w 5472608"/>
                <a:gd name="connsiteY1" fmla="*/ 602396 h 962436"/>
                <a:gd name="connsiteX2" fmla="*/ 563161 w 5472608"/>
                <a:gd name="connsiteY2" fmla="*/ 498090 h 962436"/>
                <a:gd name="connsiteX3" fmla="*/ 259477 w 5472608"/>
                <a:gd name="connsiteY3" fmla="*/ 498090 h 962436"/>
                <a:gd name="connsiteX4" fmla="*/ 259477 w 5472608"/>
                <a:gd name="connsiteY4" fmla="*/ 360982 h 962436"/>
                <a:gd name="connsiteX5" fmla="*/ 563161 w 5472608"/>
                <a:gd name="connsiteY5" fmla="*/ 0 h 962436"/>
                <a:gd name="connsiteX6" fmla="*/ 708454 w 5472608"/>
                <a:gd name="connsiteY6" fmla="*/ 0 h 962436"/>
                <a:gd name="connsiteX7" fmla="*/ 708454 w 5472608"/>
                <a:gd name="connsiteY7" fmla="*/ 368759 h 962436"/>
                <a:gd name="connsiteX8" fmla="*/ 783761 w 5472608"/>
                <a:gd name="connsiteY8" fmla="*/ 368759 h 962436"/>
                <a:gd name="connsiteX9" fmla="*/ 783761 w 5472608"/>
                <a:gd name="connsiteY9" fmla="*/ 498090 h 962436"/>
                <a:gd name="connsiteX10" fmla="*/ 708454 w 5472608"/>
                <a:gd name="connsiteY10" fmla="*/ 498090 h 962436"/>
                <a:gd name="connsiteX11" fmla="*/ 708454 w 5472608"/>
                <a:gd name="connsiteY11" fmla="*/ 602396 h 962436"/>
                <a:gd name="connsiteX12" fmla="*/ 5472608 w 5472608"/>
                <a:gd name="connsiteY12" fmla="*/ 602396 h 962436"/>
                <a:gd name="connsiteX13" fmla="*/ 5472608 w 5472608"/>
                <a:gd name="connsiteY13" fmla="*/ 962436 h 962436"/>
                <a:gd name="connsiteX0" fmla="*/ 0 w 5472608"/>
                <a:gd name="connsiteY0" fmla="*/ 602396 h 602396"/>
                <a:gd name="connsiteX1" fmla="*/ 563161 w 5472608"/>
                <a:gd name="connsiteY1" fmla="*/ 602396 h 602396"/>
                <a:gd name="connsiteX2" fmla="*/ 563161 w 5472608"/>
                <a:gd name="connsiteY2" fmla="*/ 498090 h 602396"/>
                <a:gd name="connsiteX3" fmla="*/ 259477 w 5472608"/>
                <a:gd name="connsiteY3" fmla="*/ 498090 h 602396"/>
                <a:gd name="connsiteX4" fmla="*/ 259477 w 5472608"/>
                <a:gd name="connsiteY4" fmla="*/ 360982 h 602396"/>
                <a:gd name="connsiteX5" fmla="*/ 563161 w 5472608"/>
                <a:gd name="connsiteY5" fmla="*/ 0 h 602396"/>
                <a:gd name="connsiteX6" fmla="*/ 708454 w 5472608"/>
                <a:gd name="connsiteY6" fmla="*/ 0 h 602396"/>
                <a:gd name="connsiteX7" fmla="*/ 708454 w 5472608"/>
                <a:gd name="connsiteY7" fmla="*/ 368759 h 602396"/>
                <a:gd name="connsiteX8" fmla="*/ 783761 w 5472608"/>
                <a:gd name="connsiteY8" fmla="*/ 368759 h 602396"/>
                <a:gd name="connsiteX9" fmla="*/ 783761 w 5472608"/>
                <a:gd name="connsiteY9" fmla="*/ 498090 h 602396"/>
                <a:gd name="connsiteX10" fmla="*/ 708454 w 5472608"/>
                <a:gd name="connsiteY10" fmla="*/ 498090 h 602396"/>
                <a:gd name="connsiteX11" fmla="*/ 708454 w 5472608"/>
                <a:gd name="connsiteY11" fmla="*/ 602396 h 602396"/>
                <a:gd name="connsiteX12" fmla="*/ 5472608 w 5472608"/>
                <a:gd name="connsiteY12" fmla="*/ 602396 h 60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72608" h="602396">
                  <a:moveTo>
                    <a:pt x="0" y="602396"/>
                  </a:moveTo>
                  <a:lnTo>
                    <a:pt x="563161" y="602396"/>
                  </a:lnTo>
                  <a:lnTo>
                    <a:pt x="563161" y="498090"/>
                  </a:lnTo>
                  <a:lnTo>
                    <a:pt x="259477" y="498090"/>
                  </a:lnTo>
                  <a:lnTo>
                    <a:pt x="259477" y="360982"/>
                  </a:lnTo>
                  <a:lnTo>
                    <a:pt x="563161" y="0"/>
                  </a:lnTo>
                  <a:lnTo>
                    <a:pt x="708454" y="0"/>
                  </a:lnTo>
                  <a:lnTo>
                    <a:pt x="708454" y="368759"/>
                  </a:lnTo>
                  <a:lnTo>
                    <a:pt x="783761" y="368759"/>
                  </a:lnTo>
                  <a:lnTo>
                    <a:pt x="783761" y="498090"/>
                  </a:lnTo>
                  <a:lnTo>
                    <a:pt x="708454" y="498090"/>
                  </a:lnTo>
                  <a:lnTo>
                    <a:pt x="708454" y="602396"/>
                  </a:lnTo>
                  <a:lnTo>
                    <a:pt x="5472608" y="602396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44000" bIns="108000" rtlCol="0" anchor="b">
              <a:noAutofit/>
            </a:bodyPr>
            <a:lstStyle/>
            <a:p>
              <a:pPr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28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今後の展望</a:t>
              </a:r>
            </a:p>
          </p:txBody>
        </p:sp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171B253B-D857-4B91-A1FA-1BC1D037863E}"/>
                </a:ext>
              </a:extLst>
            </p:cNvPr>
            <p:cNvSpPr/>
            <p:nvPr/>
          </p:nvSpPr>
          <p:spPr>
            <a:xfrm>
              <a:off x="6799675" y="4463966"/>
              <a:ext cx="160463" cy="188824"/>
            </a:xfrm>
            <a:custGeom>
              <a:avLst/>
              <a:gdLst/>
              <a:ahLst/>
              <a:cxnLst/>
              <a:rect l="l" t="t" r="r" b="b"/>
              <a:pathLst>
                <a:path w="160463" h="188824">
                  <a:moveTo>
                    <a:pt x="160463" y="0"/>
                  </a:moveTo>
                  <a:lnTo>
                    <a:pt x="160463" y="188824"/>
                  </a:lnTo>
                  <a:lnTo>
                    <a:pt x="0" y="188824"/>
                  </a:lnTo>
                  <a:lnTo>
                    <a:pt x="160463" y="0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44000" bIns="108000" rtlCol="0" anchor="b">
              <a:noAutofit/>
            </a:bodyPr>
            <a:lstStyle/>
            <a:p>
              <a:pPr algn="l">
                <a:lnSpc>
                  <a:spcPct val="130000"/>
                </a:lnSpc>
                <a:spcAft>
                  <a:spcPts val="600"/>
                </a:spcAft>
              </a:pPr>
              <a:endParaRPr kumimoji="1" lang="ja-JP" altLang="en-US" sz="28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325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1DEA96-51CE-4A5A-9FFA-52C2AF47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331" y="790328"/>
            <a:ext cx="4573589" cy="625184"/>
          </a:xfrm>
        </p:spPr>
        <p:txBody>
          <a:bodyPr/>
          <a:lstStyle/>
          <a:p>
            <a:r>
              <a:rPr kumimoji="1" lang="ja-JP" altLang="en-US" sz="4000" dirty="0"/>
              <a:t>サイトの概要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0AFCC7-26E2-4E93-9E7D-C0B28233C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647" y="2508652"/>
            <a:ext cx="4786948" cy="5132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kumimoji="1" lang="ja-JP" altLang="en-US" b="1" dirty="0"/>
              <a:t>自分が実際に訪れたお店の評価を書き込む。</a:t>
            </a:r>
            <a:endParaRPr lang="en-US" altLang="ja-JP" b="1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C20F6250-AD36-430F-9C00-0FDE0CE3B601}"/>
              </a:ext>
            </a:extLst>
          </p:cNvPr>
          <p:cNvSpPr txBox="1">
            <a:spLocks/>
          </p:cNvSpPr>
          <p:nvPr/>
        </p:nvSpPr>
        <p:spPr>
          <a:xfrm>
            <a:off x="3758527" y="3613723"/>
            <a:ext cx="8433473" cy="10025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b="1" dirty="0">
                <a:latin typeface="+mn-ea"/>
              </a:rPr>
              <a:t>その評価を他のユーザが閲覧でき、</a:t>
            </a:r>
            <a:endParaRPr lang="en-US" altLang="ja-JP" b="1" dirty="0">
              <a:latin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ja-JP" b="1" dirty="0">
                <a:latin typeface="+mn-ea"/>
              </a:rPr>
              <a:t>			</a:t>
            </a:r>
            <a:r>
              <a:rPr kumimoji="1" lang="ja-JP" altLang="en-US" b="1" dirty="0">
                <a:latin typeface="+mn-ea"/>
              </a:rPr>
              <a:t>他のユーザのお店の評価も料理名やタグ検索できる。</a:t>
            </a:r>
            <a:endParaRPr lang="ja-JP" altLang="en-US" b="1" dirty="0">
              <a:latin typeface="+mn-ea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058BC3E-B54A-4124-B3D9-016795211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27808"/>
            <a:ext cx="4573589" cy="343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9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1F77B4-1384-4C58-ACA4-2F53588EC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02CD74C-5C60-4F0C-BC9F-10379430F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777" y="800100"/>
            <a:ext cx="2329583" cy="498804"/>
          </a:xfrm>
        </p:spPr>
        <p:txBody>
          <a:bodyPr/>
          <a:lstStyle/>
          <a:p>
            <a:r>
              <a:rPr lang="ja-JP" altLang="en-US" sz="3200" dirty="0"/>
              <a:t>機能一覧</a:t>
            </a:r>
            <a:endParaRPr kumimoji="1" lang="ja-JP" altLang="en-US" sz="3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58767A5-515C-42A8-9869-3960056AF306}"/>
              </a:ext>
            </a:extLst>
          </p:cNvPr>
          <p:cNvSpPr/>
          <p:nvPr/>
        </p:nvSpPr>
        <p:spPr>
          <a:xfrm>
            <a:off x="514893" y="2250813"/>
            <a:ext cx="5771853" cy="29812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ja-JP" altLang="en-US" dirty="0"/>
          </a:p>
        </p:txBody>
      </p:sp>
      <p:sp>
        <p:nvSpPr>
          <p:cNvPr id="9" name="加算記号 8">
            <a:extLst>
              <a:ext uri="{FF2B5EF4-FFF2-40B4-BE49-F238E27FC236}">
                <a16:creationId xmlns:a16="http://schemas.microsoft.com/office/drawing/2014/main" id="{FC186A40-E37A-479C-B3AF-B92E1468F6B6}"/>
              </a:ext>
            </a:extLst>
          </p:cNvPr>
          <p:cNvSpPr/>
          <p:nvPr/>
        </p:nvSpPr>
        <p:spPr>
          <a:xfrm>
            <a:off x="6481665" y="3363696"/>
            <a:ext cx="755448" cy="755448"/>
          </a:xfrm>
          <a:prstGeom prst="mathPlus">
            <a:avLst>
              <a:gd name="adj1" fmla="val 11416"/>
            </a:avLst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69D5F58-11A8-4B64-A542-E8DA8CE099D8}"/>
              </a:ext>
            </a:extLst>
          </p:cNvPr>
          <p:cNvSpPr/>
          <p:nvPr/>
        </p:nvSpPr>
        <p:spPr>
          <a:xfrm>
            <a:off x="7421756" y="2820142"/>
            <a:ext cx="4235244" cy="17442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FFD4A60-98D8-49CC-A4D0-F9B434BE4B2F}"/>
              </a:ext>
            </a:extLst>
          </p:cNvPr>
          <p:cNvSpPr txBox="1"/>
          <p:nvPr/>
        </p:nvSpPr>
        <p:spPr>
          <a:xfrm>
            <a:off x="646196" y="2641519"/>
            <a:ext cx="559748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b="1" u="sng" dirty="0">
                <a:solidFill>
                  <a:srgbClr val="30B1C2"/>
                </a:solidFill>
              </a:rPr>
              <a:t>自分のレビュー</a:t>
            </a:r>
            <a:r>
              <a:rPr lang="ja-JP" altLang="en-US" b="1" u="sng" dirty="0">
                <a:solidFill>
                  <a:srgbClr val="30B1C2"/>
                </a:solidFill>
              </a:rPr>
              <a:t>を投稿</a:t>
            </a:r>
            <a:endParaRPr lang="en-US" altLang="ja-JP" b="1" u="sng" dirty="0">
              <a:solidFill>
                <a:srgbClr val="30B1C2"/>
              </a:solidFill>
              <a:ea typeface="Meiryo UI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ja-JP" b="1" u="sng" dirty="0">
              <a:solidFill>
                <a:srgbClr val="30B1C2"/>
              </a:solidFill>
              <a:ea typeface="Meiryo UI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b="1" u="sng" dirty="0">
                <a:solidFill>
                  <a:srgbClr val="30B1C2"/>
                </a:solidFill>
              </a:rPr>
              <a:t>他人のレビュー</a:t>
            </a:r>
            <a:r>
              <a:rPr lang="ja-JP" altLang="en-US" b="1" u="sng" dirty="0">
                <a:solidFill>
                  <a:srgbClr val="30B1C2"/>
                </a:solidFill>
              </a:rPr>
              <a:t>を</a:t>
            </a:r>
            <a:r>
              <a:rPr lang="ja-JP" b="1" u="sng" dirty="0">
                <a:solidFill>
                  <a:srgbClr val="30B1C2"/>
                </a:solidFill>
              </a:rPr>
              <a:t>閲覧</a:t>
            </a:r>
            <a:endParaRPr lang="en-US" altLang="ja-JP" b="1" u="sng" dirty="0">
              <a:solidFill>
                <a:srgbClr val="30B1C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ja-JP" b="1" u="sng" dirty="0">
              <a:solidFill>
                <a:srgbClr val="30B1C2"/>
              </a:solidFill>
              <a:ea typeface="Meiryo UI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b="1" u="sng" dirty="0">
                <a:solidFill>
                  <a:srgbClr val="30B1C2"/>
                </a:solidFill>
              </a:rPr>
              <a:t>料理</a:t>
            </a:r>
            <a:r>
              <a:rPr lang="ja-JP" altLang="en-US" b="1" u="sng" dirty="0">
                <a:solidFill>
                  <a:srgbClr val="30B1C2"/>
                </a:solidFill>
              </a:rPr>
              <a:t>名</a:t>
            </a:r>
            <a:r>
              <a:rPr lang="ja-JP" b="1" u="sng" dirty="0">
                <a:solidFill>
                  <a:srgbClr val="30B1C2"/>
                </a:solidFill>
              </a:rPr>
              <a:t>を検索して、他</a:t>
            </a:r>
            <a:r>
              <a:rPr lang="ja-JP" altLang="en-US" b="1" u="sng" dirty="0">
                <a:solidFill>
                  <a:srgbClr val="30B1C2"/>
                </a:solidFill>
              </a:rPr>
              <a:t>ユーザー</a:t>
            </a:r>
            <a:r>
              <a:rPr lang="ja-JP" b="1" u="sng" dirty="0">
                <a:solidFill>
                  <a:srgbClr val="30B1C2"/>
                </a:solidFill>
              </a:rPr>
              <a:t>のレビュー</a:t>
            </a:r>
            <a:r>
              <a:rPr lang="ja-JP" altLang="en-US" b="1" u="sng" dirty="0">
                <a:solidFill>
                  <a:srgbClr val="30B1C2"/>
                </a:solidFill>
              </a:rPr>
              <a:t>を</a:t>
            </a:r>
            <a:r>
              <a:rPr lang="ja-JP" b="1" u="sng" dirty="0">
                <a:solidFill>
                  <a:srgbClr val="30B1C2"/>
                </a:solidFill>
              </a:rPr>
              <a:t>閲覧</a:t>
            </a:r>
            <a:endParaRPr lang="en-US" altLang="ja-JP" b="1" u="sng" dirty="0">
              <a:solidFill>
                <a:srgbClr val="30B1C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ja-JP" b="1" u="sng" dirty="0">
              <a:solidFill>
                <a:srgbClr val="30B1C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altLang="en-US" b="1" u="sng" dirty="0">
                <a:solidFill>
                  <a:srgbClr val="30B1C2"/>
                </a:solidFill>
              </a:rPr>
              <a:t>タグから気になるワードを選んで検索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C12EF79-93C6-4111-B28F-A2197628C0B9}"/>
              </a:ext>
            </a:extLst>
          </p:cNvPr>
          <p:cNvSpPr txBox="1"/>
          <p:nvPr/>
        </p:nvSpPr>
        <p:spPr>
          <a:xfrm>
            <a:off x="7503267" y="3165940"/>
            <a:ext cx="440901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b="1" u="sng" dirty="0">
                <a:solidFill>
                  <a:srgbClr val="30B1C2"/>
                </a:solidFill>
              </a:rPr>
              <a:t>プロフィール作成フォーム</a:t>
            </a:r>
            <a:endParaRPr lang="en-US" altLang="ja-JP" b="1" u="sng" dirty="0">
              <a:solidFill>
                <a:srgbClr val="30B1C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ja-JP" b="1" u="sng" dirty="0">
              <a:solidFill>
                <a:srgbClr val="30B1C2"/>
              </a:solidFill>
              <a:ea typeface="Meiryo UI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ja-JP" b="1" u="sng" dirty="0">
                <a:solidFill>
                  <a:srgbClr val="30B1C2"/>
                </a:solidFill>
              </a:rPr>
              <a:t>ログイン、サインアップフォーム</a:t>
            </a:r>
          </a:p>
        </p:txBody>
      </p:sp>
    </p:spTree>
    <p:extLst>
      <p:ext uri="{BB962C8B-B14F-4D97-AF65-F5344CB8AC3E}">
        <p14:creationId xmlns:p14="http://schemas.microsoft.com/office/powerpoint/2010/main" val="356235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AEC56-E9C0-4C50-82CA-74246705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9" y="647700"/>
            <a:ext cx="6609911" cy="627000"/>
          </a:xfrm>
        </p:spPr>
        <p:txBody>
          <a:bodyPr/>
          <a:lstStyle/>
          <a:p>
            <a:r>
              <a:rPr lang="ja-JP" altLang="en-US" sz="3200" dirty="0"/>
              <a:t>このサイトで実現できたこと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DD8A43-A5C8-455F-B34D-9B8C2FA3C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730" y="2946325"/>
            <a:ext cx="10134067" cy="212859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ja-JP" altLang="en-US" b="1" dirty="0"/>
              <a:t>ユーザーに楽しんでもらえるデザイン・コンテンツ</a:t>
            </a:r>
            <a:endParaRPr lang="en-US" altLang="ja-JP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b="1" dirty="0"/>
              <a:t>様々な機能の導入し、楽しさや利便性の向上</a:t>
            </a:r>
            <a:endParaRPr lang="en-US" altLang="ja-JP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b="1" dirty="0"/>
              <a:t>授業で習った内容を制作に活用</a:t>
            </a:r>
            <a:endParaRPr lang="en-US" altLang="ja-JP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3118A64-2F80-E3E9-7277-569BD08072F4}"/>
              </a:ext>
            </a:extLst>
          </p:cNvPr>
          <p:cNvSpPr txBox="1"/>
          <p:nvPr/>
        </p:nvSpPr>
        <p:spPr>
          <a:xfrm>
            <a:off x="556729" y="1915168"/>
            <a:ext cx="570339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2400" b="1" u="sng" dirty="0">
                <a:solidFill>
                  <a:schemeClr val="bg1">
                    <a:lumMod val="85000"/>
                    <a:lumOff val="15000"/>
                  </a:schemeClr>
                </a:solidFill>
              </a:rPr>
              <a:t>ユーザーが見やすく、楽しく利用できる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311A235B-B036-4B63-8D60-34AD4EE94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901" y="3068646"/>
            <a:ext cx="4863434" cy="378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3F728036-CE8D-4ED1-AE4F-94D5904B5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1" y="1165163"/>
            <a:ext cx="10891277" cy="518412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7CA2D15-2DB6-888B-F1CD-A65A94742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142" y="746760"/>
            <a:ext cx="2937737" cy="592364"/>
          </a:xfrm>
        </p:spPr>
        <p:txBody>
          <a:bodyPr/>
          <a:lstStyle/>
          <a:p>
            <a:r>
              <a:rPr lang="ja-JP" altLang="en-US" sz="3600" dirty="0"/>
              <a:t>今後の展望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2B2BD5-7C60-2EF8-7312-804C5DD9E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0345" y="2422099"/>
            <a:ext cx="4819690" cy="32707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kumimoji="1" lang="ja-JP" altLang="en-US" sz="3200" b="1" u="sng" dirty="0">
                <a:solidFill>
                  <a:schemeClr val="bg1"/>
                </a:solidFill>
              </a:rPr>
              <a:t>追加したい機能</a:t>
            </a:r>
            <a:endParaRPr lang="en-US" altLang="ja-JP" sz="3200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ja-JP" altLang="en-US" sz="2800" b="1" dirty="0">
                <a:solidFill>
                  <a:schemeClr val="bg1"/>
                </a:solidFill>
              </a:rPr>
              <a:t>チャット</a:t>
            </a:r>
            <a:endParaRPr lang="en-US" altLang="ja-JP" sz="2800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ja-JP" altLang="en-US" sz="2800" b="1" dirty="0">
                <a:solidFill>
                  <a:schemeClr val="bg1"/>
                </a:solidFill>
              </a:rPr>
              <a:t>いいね</a:t>
            </a:r>
            <a:endParaRPr lang="en-US" altLang="ja-JP" sz="2800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ja-JP" altLang="en-US" sz="2800" b="1" dirty="0">
                <a:solidFill>
                  <a:schemeClr val="bg1"/>
                </a:solidFill>
              </a:rPr>
              <a:t>お気に入り</a:t>
            </a:r>
            <a:endParaRPr lang="en-US" altLang="ja-JP" sz="3300" b="1" dirty="0">
              <a:solidFill>
                <a:schemeClr val="bg1"/>
              </a:solidFill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7FC84C-5D70-4CD6-4E94-38B20BE2B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746E9EA8-9320-42C6-AC30-C96D4F94E27E}"/>
              </a:ext>
            </a:extLst>
          </p:cNvPr>
          <p:cNvSpPr txBox="1">
            <a:spLocks/>
          </p:cNvSpPr>
          <p:nvPr/>
        </p:nvSpPr>
        <p:spPr>
          <a:xfrm>
            <a:off x="6105135" y="2422099"/>
            <a:ext cx="4819690" cy="3270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ja-JP" altLang="en-US" sz="3200" b="1" u="sng" dirty="0">
                <a:solidFill>
                  <a:schemeClr val="bg1"/>
                </a:solidFill>
              </a:rPr>
              <a:t>改善したい点</a:t>
            </a:r>
            <a:endParaRPr kumimoji="1" lang="en-US" altLang="ja-JP" sz="3200" b="1" u="sng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ja-JP" altLang="en-US" sz="2800" b="1" dirty="0">
                <a:solidFill>
                  <a:schemeClr val="bg1"/>
                </a:solidFill>
              </a:rPr>
              <a:t>現在の機能の改良</a:t>
            </a:r>
            <a:endParaRPr lang="en-US" altLang="ja-JP" sz="2800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ja-JP" altLang="en-US" sz="2800" b="1" dirty="0">
                <a:solidFill>
                  <a:schemeClr val="bg1"/>
                </a:solidFill>
              </a:rPr>
              <a:t>デザインの工夫</a:t>
            </a:r>
            <a:endParaRPr lang="en-US" altLang="ja-JP" sz="2800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ja-JP" sz="2400" b="1" dirty="0"/>
          </a:p>
        </p:txBody>
      </p:sp>
    </p:spTree>
    <p:extLst>
      <p:ext uri="{BB962C8B-B14F-4D97-AF65-F5344CB8AC3E}">
        <p14:creationId xmlns:p14="http://schemas.microsoft.com/office/powerpoint/2010/main" val="15265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295AC6-859E-4511-AF67-C161B5E21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941" y="3166110"/>
            <a:ext cx="6994117" cy="525780"/>
          </a:xfrm>
        </p:spPr>
        <p:txBody>
          <a:bodyPr/>
          <a:lstStyle/>
          <a:p>
            <a:r>
              <a:rPr kumimoji="1" lang="ja-JP" altLang="en-US" sz="3200" dirty="0"/>
              <a:t>ご清聴ありがとうございました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2970BC-8A61-4C3C-B112-A8FFFDE40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48643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392</TotalTime>
  <Words>253</Words>
  <Application>Microsoft Office PowerPoint</Application>
  <PresentationFormat>ワイド画面</PresentationFormat>
  <Paragraphs>44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游ゴシック</vt:lpstr>
      <vt:lpstr>Arial</vt:lpstr>
      <vt:lpstr>Arial Black</vt:lpstr>
      <vt:lpstr>Trade Gothic Next Cond</vt:lpstr>
      <vt:lpstr>Trade Gothic Next Light</vt:lpstr>
      <vt:lpstr>Wingdings</vt:lpstr>
      <vt:lpstr>PortalVTI</vt:lpstr>
      <vt:lpstr>PowerPoint プレゼンテーション</vt:lpstr>
      <vt:lpstr>目次</vt:lpstr>
      <vt:lpstr>サイトの概要</vt:lpstr>
      <vt:lpstr>機能一覧</vt:lpstr>
      <vt:lpstr>このサイトで実現できたこと</vt:lpstr>
      <vt:lpstr>今後の展望</vt:lpstr>
      <vt:lpstr>ご清聴ありがとうございました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制作展</dc:title>
  <dc:creator>cre</dc:creator>
  <cp:lastModifiedBy>cre</cp:lastModifiedBy>
  <cp:revision>212</cp:revision>
  <dcterms:created xsi:type="dcterms:W3CDTF">2024-12-06T00:33:42Z</dcterms:created>
  <dcterms:modified xsi:type="dcterms:W3CDTF">2025-02-06T03:45:38Z</dcterms:modified>
</cp:coreProperties>
</file>