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C4"/>
    <a:srgbClr val="262626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F3AA-3580-4115-84A2-16EC948DB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F9E91-9FC2-463F-94AF-B3EAADC2E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87DE-8981-46AF-ACC6-77626603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D0398-5CBC-4FD1-80EA-D90A48A3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9643-5356-4907-96A0-FD2B4575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0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FF8B-0946-4D8E-975A-E830CDE9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717C6-9A2F-4A4C-9FB6-AE7ED22B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D30A-F89E-4F35-8A6A-7EDE74B1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2CB8-6025-4966-A4EA-EFCB4256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80F6-232D-476E-8243-03C6E809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73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0BE24-F6D5-4A4A-B5C6-62A786F1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F7B5-BF3A-493C-8A8C-749660EE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7F73-28D7-414E-AF61-E6C62888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4235-C720-4F33-A536-E22C4316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FD8F-66EC-43AD-ADAD-9FA5CDC7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84AE-B7A1-41C1-95F5-DFEFB33F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AF3E-7E11-4816-8D0F-8415DD8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E7299-6813-43B1-9C0D-8D342E83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AA8E-D538-48ED-B5CC-144F5FD0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87DBF-F744-4ECB-B4E3-CC4E5D0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62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3A9E-9D6F-4FBE-B3ED-F909A384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D6B09-811A-4B98-9976-B2103086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68FD-1AFC-4225-A4AB-B252E2D3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1762-4A01-4105-BFE4-DC84CEE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A3BA-93FB-47A6-B0E1-05B8F7D2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9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E933-A2EA-4179-9E27-BC0131A2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0850-B7AA-4E7A-B55D-35D431A0C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D3E6B-1235-4E6E-9CCD-B477E0DC1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E3255-7EC6-4696-A632-FB4D0A9F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100E-96F3-4A4F-BBE4-4BE3A537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85BF9-CC4C-40C6-B820-87F065D4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92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B5B9-DCA9-4379-97F8-33C5BF64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BEDAC-23AC-4720-8895-6BB3ABA1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CD683-6118-4E6E-A852-620F66B6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CDE51-F86C-43E9-9FC0-418E8B2DC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5C6D4-FE88-4674-8763-1055841A2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11866-062F-418B-AADB-80C911B1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6C7A4-F040-4BE4-98F3-362A7D11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7F0E8-BBF6-4401-9296-253B80B9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7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CA3-69A0-4ACC-B22E-CFB490A3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A4BCA-0FFD-406F-A5CC-470B661C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EE006-4C3F-4266-B6E4-BBE4BC12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E7D16-7567-4D8F-972E-26DE02CA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1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ADF12-8B00-4B3E-99C2-39DB819B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81A85-E1BB-43D6-B477-A3F7A059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0A42-1DD0-406B-8213-4E2FF133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7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532D-2F6C-4513-856D-7E927444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C58B-4ABC-47AB-827A-584C7EE9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A208-F548-420E-AB15-CB6AC161A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B3B17-C546-4FB4-9312-363F95B1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E05A-90D4-4C46-88CE-3653EE51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8A3A-E456-4818-8891-E07118AF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1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EB09-712F-4F66-97B1-BF90696D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E47EE-7CC8-4878-A2D6-B5E94F222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B8204-5966-4ADB-92F8-622D4091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084ED-BBB5-417C-8108-D5B89DF6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477B-CDA5-449B-A67A-5A71BE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E69EF-D2F2-4479-8539-BCF1B6E9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7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3AF77-6193-4B58-878F-61F9911D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BB6B-A391-4799-9719-0BB71FA4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FE88-9809-4575-9E05-80480FCF2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20EF-6FA7-4CC3-8010-EDC6D751B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C311-BFA3-47D5-8AD7-416E6BB62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3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164DF-57AF-4419-B89E-FF0418B83795}"/>
              </a:ext>
            </a:extLst>
          </p:cNvPr>
          <p:cNvSpPr txBox="1"/>
          <p:nvPr/>
        </p:nvSpPr>
        <p:spPr>
          <a:xfrm>
            <a:off x="238932" y="406400"/>
            <a:ext cx="62653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1. Purpose of the game</a:t>
            </a:r>
          </a:p>
          <a:p>
            <a:r>
              <a:rPr lang="en-CA" dirty="0"/>
              <a:t>Defense a castle with your archer from the invasion of enemies</a:t>
            </a:r>
          </a:p>
          <a:p>
            <a:endParaRPr lang="en-CA" dirty="0"/>
          </a:p>
          <a:p>
            <a:r>
              <a:rPr lang="en-CA" b="1" dirty="0"/>
              <a:t>2. Game Control</a:t>
            </a:r>
          </a:p>
          <a:p>
            <a:endParaRPr lang="en-CA" dirty="0"/>
          </a:p>
          <a:p>
            <a:r>
              <a:rPr lang="en-CA" dirty="0"/>
              <a:t>Pause: </a:t>
            </a:r>
          </a:p>
          <a:p>
            <a:endParaRPr lang="en-CA" dirty="0"/>
          </a:p>
          <a:p>
            <a:r>
              <a:rPr lang="en-CA" dirty="0"/>
              <a:t>Aim: </a:t>
            </a:r>
          </a:p>
          <a:p>
            <a:endParaRPr lang="en-CA" dirty="0"/>
          </a:p>
          <a:p>
            <a:r>
              <a:rPr lang="en-CA" dirty="0"/>
              <a:t>Shoot Arrow: 	 Click charge and release</a:t>
            </a:r>
          </a:p>
          <a:p>
            <a:endParaRPr lang="en-CA" dirty="0"/>
          </a:p>
          <a:p>
            <a:r>
              <a:rPr lang="en-CA" dirty="0"/>
              <a:t>Bomb: </a:t>
            </a:r>
          </a:p>
          <a:p>
            <a:endParaRPr lang="en-CA" dirty="0"/>
          </a:p>
          <a:p>
            <a:r>
              <a:rPr lang="en-CA" b="1" dirty="0"/>
              <a:t>3. How to Play</a:t>
            </a:r>
          </a:p>
          <a:p>
            <a:r>
              <a:rPr lang="en-CA" dirty="0"/>
              <a:t>You need to enter a unique player name before start.</a:t>
            </a:r>
          </a:p>
          <a:p>
            <a:r>
              <a:rPr lang="en-CA" dirty="0"/>
              <a:t>You can eliminate enemies by shooting arrows.</a:t>
            </a:r>
          </a:p>
          <a:p>
            <a:endParaRPr lang="en-CA" b="1" dirty="0"/>
          </a:p>
          <a:p>
            <a:r>
              <a:rPr lang="en-CA" b="1" dirty="0"/>
              <a:t>4. Level &amp; Score System</a:t>
            </a:r>
          </a:p>
          <a:p>
            <a:r>
              <a:rPr lang="en-CA" dirty="0"/>
              <a:t>Starts with level 1 Score 0. One enemy by one point. </a:t>
            </a:r>
          </a:p>
          <a:p>
            <a:r>
              <a:rPr lang="en-CA" dirty="0"/>
              <a:t>If you collect 20 points, you clear the level and move on to the next level.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4A047307-E674-4829-9765-F995AEB0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41" y="2347142"/>
            <a:ext cx="360000" cy="3600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EEB863D0-9139-43FC-90A8-6F7D196B1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41" y="1792628"/>
            <a:ext cx="360000" cy="3600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2B5DE30D-F4AD-4BF5-99D9-1ACEFFEC8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41" y="3429000"/>
            <a:ext cx="360000" cy="36000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E9A4B4F-1793-45A4-B13C-1FCE42C99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41" y="2901656"/>
            <a:ext cx="360000" cy="3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B91594-317D-4662-A32B-522FB418E708}"/>
              </a:ext>
            </a:extLst>
          </p:cNvPr>
          <p:cNvSpPr txBox="1"/>
          <p:nvPr/>
        </p:nvSpPr>
        <p:spPr>
          <a:xfrm>
            <a:off x="6243007" y="406400"/>
            <a:ext cx="574765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5. Save Game &amp; Load Game</a:t>
            </a:r>
          </a:p>
          <a:p>
            <a:r>
              <a:rPr lang="en-CA" dirty="0"/>
              <a:t>Player name, level, and score are saved automatically to the file CastleDefenseSave.txt.</a:t>
            </a:r>
          </a:p>
          <a:p>
            <a:r>
              <a:rPr lang="en-CA" dirty="0"/>
              <a:t>When you create a Player Name, it initialize with Level 1 and Score 0.</a:t>
            </a:r>
          </a:p>
          <a:p>
            <a:r>
              <a:rPr lang="en-CA" dirty="0"/>
              <a:t>You can load your saved level and score through load game.</a:t>
            </a:r>
          </a:p>
          <a:p>
            <a:r>
              <a:rPr lang="en-CA" dirty="0"/>
              <a:t>If you don’t have any game, the new game will start.</a:t>
            </a:r>
          </a:p>
          <a:p>
            <a:r>
              <a:rPr lang="en-CA" u="sng" dirty="0"/>
              <a:t>If you hit start new game, the saved level and score will be initialized and overridden. </a:t>
            </a:r>
          </a:p>
          <a:p>
            <a:r>
              <a:rPr lang="en-CA" u="sng" dirty="0"/>
              <a:t>If you lost the previous game, you can’t load game and a new game will start</a:t>
            </a:r>
          </a:p>
          <a:p>
            <a:endParaRPr lang="en-CA" dirty="0"/>
          </a:p>
          <a:p>
            <a:r>
              <a:rPr lang="en-CA" b="1" dirty="0"/>
              <a:t>6. High Score</a:t>
            </a:r>
          </a:p>
          <a:p>
            <a:r>
              <a:rPr lang="en-CA" dirty="0"/>
              <a:t>You can check the top 5 high score on High Score Screen.</a:t>
            </a:r>
          </a:p>
          <a:p>
            <a:endParaRPr lang="en-CA" dirty="0"/>
          </a:p>
          <a:p>
            <a:r>
              <a:rPr lang="en-CA" b="1" dirty="0"/>
              <a:t>7. Enemies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sz="1000" dirty="0"/>
          </a:p>
          <a:p>
            <a:endParaRPr lang="en-CA" dirty="0"/>
          </a:p>
          <a:p>
            <a:r>
              <a:rPr lang="en-CA" dirty="0"/>
              <a:t>Enemy’s position is random. Moving speed can be increased according to the level you are in.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47AFEB-9F5D-49D4-8749-AA7F2DAEC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11604"/>
              </p:ext>
            </p:extLst>
          </p:nvPr>
        </p:nvGraphicFramePr>
        <p:xfrm>
          <a:off x="6611730" y="4898455"/>
          <a:ext cx="4595950" cy="11830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7637">
                  <a:extLst>
                    <a:ext uri="{9D8B030D-6E8A-4147-A177-3AD203B41FA5}">
                      <a16:colId xmlns:a16="http://schemas.microsoft.com/office/drawing/2014/main" val="3402677687"/>
                    </a:ext>
                  </a:extLst>
                </a:gridCol>
                <a:gridCol w="1229618">
                  <a:extLst>
                    <a:ext uri="{9D8B030D-6E8A-4147-A177-3AD203B41FA5}">
                      <a16:colId xmlns:a16="http://schemas.microsoft.com/office/drawing/2014/main" val="361256569"/>
                    </a:ext>
                  </a:extLst>
                </a:gridCol>
                <a:gridCol w="1231058">
                  <a:extLst>
                    <a:ext uri="{9D8B030D-6E8A-4147-A177-3AD203B41FA5}">
                      <a16:colId xmlns:a16="http://schemas.microsoft.com/office/drawing/2014/main" val="256117906"/>
                    </a:ext>
                  </a:extLst>
                </a:gridCol>
                <a:gridCol w="1067637">
                  <a:extLst>
                    <a:ext uri="{9D8B030D-6E8A-4147-A177-3AD203B41FA5}">
                      <a16:colId xmlns:a16="http://schemas.microsoft.com/office/drawing/2014/main" val="1202910792"/>
                    </a:ext>
                  </a:extLst>
                </a:gridCol>
              </a:tblGrid>
              <a:tr h="1902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Red Bat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Samurai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Normal Zombie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Mad Zombie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8046552"/>
                  </a:ext>
                </a:extLst>
              </a:tr>
              <a:tr h="992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1, 2, 3,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2, 3,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3,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13135"/>
                  </a:ext>
                </a:extLst>
              </a:tr>
            </a:tbl>
          </a:graphicData>
        </a:graphic>
      </p:graphicFrame>
      <p:pic>
        <p:nvPicPr>
          <p:cNvPr id="1032" name="Picture 21" descr="Logo&#10;&#10;Description automatically generated">
            <a:extLst>
              <a:ext uri="{FF2B5EF4-FFF2-40B4-BE49-F238E27FC236}">
                <a16:creationId xmlns:a16="http://schemas.microsoft.com/office/drawing/2014/main" id="{8EC549FF-9493-456D-9063-69D897AC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53" y="5081343"/>
            <a:ext cx="1001992" cy="7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3" descr="A person holding a knife&#10;&#10;Description automatically generated with medium confidence">
            <a:extLst>
              <a:ext uri="{FF2B5EF4-FFF2-40B4-BE49-F238E27FC236}">
                <a16:creationId xmlns:a16="http://schemas.microsoft.com/office/drawing/2014/main" id="{5FFB3D10-23AB-431C-AD3A-321F8C01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64" y="5065607"/>
            <a:ext cx="988807" cy="83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6" descr="Shape&#10;&#10;Description automatically generated">
            <a:extLst>
              <a:ext uri="{FF2B5EF4-FFF2-40B4-BE49-F238E27FC236}">
                <a16:creationId xmlns:a16="http://schemas.microsoft.com/office/drawing/2014/main" id="{C5E1F85C-6DFE-46FF-BE13-EE8B8BC5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16" y="5131370"/>
            <a:ext cx="770236" cy="6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CC0EEAF-8295-490B-947B-71963809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911" y="5057893"/>
            <a:ext cx="770237" cy="78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5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164DF-57AF-4419-B89E-FF0418B83795}"/>
              </a:ext>
            </a:extLst>
          </p:cNvPr>
          <p:cNvSpPr txBox="1"/>
          <p:nvPr/>
        </p:nvSpPr>
        <p:spPr>
          <a:xfrm>
            <a:off x="440268" y="406400"/>
            <a:ext cx="6265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8. Archer &amp; Arrow</a:t>
            </a:r>
          </a:p>
          <a:p>
            <a:r>
              <a:rPr lang="en-CA" dirty="0"/>
              <a:t>Archer’s reload speed and Arrow speed increase according to the level you are in.</a:t>
            </a:r>
          </a:p>
          <a:p>
            <a:endParaRPr lang="en-CA" dirty="0"/>
          </a:p>
          <a:p>
            <a:r>
              <a:rPr lang="en-CA" b="1" dirty="0"/>
              <a:t>9. Castle &amp; Background</a:t>
            </a:r>
          </a:p>
          <a:p>
            <a:r>
              <a:rPr lang="en-CA" dirty="0"/>
              <a:t>Castle and Background image are randomly generated.</a:t>
            </a:r>
          </a:p>
          <a:p>
            <a:r>
              <a:rPr lang="en-CA" dirty="0"/>
              <a:t>If an enemy hit the castle, you’ll lose.</a:t>
            </a:r>
          </a:p>
          <a:p>
            <a:endParaRPr lang="en-CA" dirty="0"/>
          </a:p>
          <a:p>
            <a:r>
              <a:rPr lang="en-CA" b="1" dirty="0"/>
              <a:t>10. Bomb</a:t>
            </a:r>
          </a:p>
          <a:p>
            <a:r>
              <a:rPr lang="en-CA" dirty="0"/>
              <a:t>Bomb clears all the enemies on the field, but the score will not be increased.</a:t>
            </a:r>
          </a:p>
          <a:p>
            <a:r>
              <a:rPr lang="en-CA" dirty="0"/>
              <a:t>Each fifth level, you can earn one bomb to use.</a:t>
            </a:r>
          </a:p>
          <a:p>
            <a:r>
              <a:rPr lang="en-CA" dirty="0"/>
              <a:t>(e.g. Level 5 = 1 Bomb, Level 10 = 2 Bomb)</a:t>
            </a:r>
          </a:p>
          <a:p>
            <a:endParaRPr lang="en-CA" dirty="0"/>
          </a:p>
          <a:p>
            <a:r>
              <a:rPr lang="en-CA" b="1" dirty="0"/>
              <a:t>11. Ready to play?</a:t>
            </a:r>
          </a:p>
          <a:p>
            <a:r>
              <a:rPr lang="en-CA" dirty="0"/>
              <a:t>If you have any other questions on this game, send an email: </a:t>
            </a:r>
          </a:p>
          <a:p>
            <a:r>
              <a:rPr lang="en-CA" dirty="0"/>
              <a:t>jyang2918@conestogac.on.ca</a:t>
            </a:r>
          </a:p>
          <a:p>
            <a:endParaRPr lang="en-CA" dirty="0"/>
          </a:p>
          <a:p>
            <a:r>
              <a:rPr lang="en-CA" b="1" dirty="0"/>
              <a:t>12. Enjoy!</a:t>
            </a:r>
          </a:p>
        </p:txBody>
      </p:sp>
    </p:spTree>
    <p:extLst>
      <p:ext uri="{BB962C8B-B14F-4D97-AF65-F5344CB8AC3E}">
        <p14:creationId xmlns:p14="http://schemas.microsoft.com/office/powerpoint/2010/main" val="113658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385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Junseo Yang</dc:creator>
  <cp:lastModifiedBy>Junseo Yang</cp:lastModifiedBy>
  <cp:revision>80</cp:revision>
  <dcterms:created xsi:type="dcterms:W3CDTF">2021-12-09T20:54:18Z</dcterms:created>
  <dcterms:modified xsi:type="dcterms:W3CDTF">2021-12-10T00:57:50Z</dcterms:modified>
</cp:coreProperties>
</file>