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F3AA-3580-4115-84A2-16EC948DB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F9E91-9FC2-463F-94AF-B3EAADC2E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87DE-8981-46AF-ACC6-77626603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D0398-5CBC-4FD1-80EA-D90A48A3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9643-5356-4907-96A0-FD2B4575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04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FF8B-0946-4D8E-975A-E830CDE96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717C6-9A2F-4A4C-9FB6-AE7ED22B3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D30A-F89E-4F35-8A6A-7EDE74B1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22CB8-6025-4966-A4EA-EFCB4256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880F6-232D-476E-8243-03C6E809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773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0BE24-F6D5-4A4A-B5C6-62A786F1D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AF7B5-BF3A-493C-8A8C-749660EE3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7F73-28D7-414E-AF61-E6C62888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34235-C720-4F33-A536-E22C4316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0FD8F-66EC-43AD-ADAD-9FA5CDC7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32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84AE-B7A1-41C1-95F5-DFEFB33F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5AF3E-7E11-4816-8D0F-8415DD810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E7299-6813-43B1-9C0D-8D342E83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FAA8E-D538-48ED-B5CC-144F5FD0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87DBF-F744-4ECB-B4E3-CC4E5D0D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362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3A9E-9D6F-4FBE-B3ED-F909A384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D6B09-811A-4B98-9976-B21030863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768FD-1AFC-4225-A4AB-B252E2D3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01762-4A01-4105-BFE4-DC84CEE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EA3BA-93FB-47A6-B0E1-05B8F7D2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93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E933-A2EA-4179-9E27-BC0131A2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10850-B7AA-4E7A-B55D-35D431A0C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D3E6B-1235-4E6E-9CCD-B477E0DC1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E3255-7EC6-4696-A632-FB4D0A9F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C100E-96F3-4A4F-BBE4-4BE3A537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85BF9-CC4C-40C6-B820-87F065D4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792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B5B9-DCA9-4379-97F8-33C5BF64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BEDAC-23AC-4720-8895-6BB3ABA1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CD683-6118-4E6E-A852-620F66B69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CDE51-F86C-43E9-9FC0-418E8B2DC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5C6D4-FE88-4674-8763-1055841A2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F11866-062F-418B-AADB-80C911B1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6C7A4-F040-4BE4-98F3-362A7D11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7F0E8-BBF6-4401-9296-253B80B9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771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7CA3-69A0-4ACC-B22E-CFB490A3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A4BCA-0FFD-406F-A5CC-470B661C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EE006-4C3F-4266-B6E4-BBE4BC12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E7D16-7567-4D8F-972E-26DE02CA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19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ADF12-8B00-4B3E-99C2-39DB819B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81A85-E1BB-43D6-B477-A3F7A059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0A42-1DD0-406B-8213-4E2FF133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675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532D-2F6C-4513-856D-7E927444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5C58B-4ABC-47AB-827A-584C7EE92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7A208-F548-420E-AB15-CB6AC161A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B3B17-C546-4FB4-9312-363F95B1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CE05A-90D4-4C46-88CE-3653EE51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88A3A-E456-4818-8891-E07118AF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613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EB09-712F-4F66-97B1-BF90696D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E47EE-7CC8-4878-A2D6-B5E94F222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B8204-5966-4ADB-92F8-622D40917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084ED-BBB5-417C-8108-D5B89DF6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A477B-CDA5-449B-A67A-5A71BE4C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E69EF-D2F2-4479-8539-BCF1B6E9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272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93AF77-6193-4B58-878F-61F9911D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2BB6B-A391-4799-9719-0BB71FA4B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AFE88-9809-4575-9E05-80480FCF2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9E3FE-5BEF-469C-8196-17B371A3EE67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20EF-6FA7-4CC3-8010-EDC6D751B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FC311-BFA3-47D5-8AD7-416E6BB62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EA093-6F89-46AB-8726-E2C197ED9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193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9164DF-57AF-4419-B89E-FF0418B83795}"/>
              </a:ext>
            </a:extLst>
          </p:cNvPr>
          <p:cNvSpPr txBox="1"/>
          <p:nvPr/>
        </p:nvSpPr>
        <p:spPr>
          <a:xfrm>
            <a:off x="440268" y="406400"/>
            <a:ext cx="626533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1. Purpose of the game</a:t>
            </a:r>
          </a:p>
          <a:p>
            <a:r>
              <a:rPr lang="en-CA" dirty="0"/>
              <a:t>Defense a castle with your archer from the invasion of enemies</a:t>
            </a:r>
          </a:p>
          <a:p>
            <a:endParaRPr lang="en-CA" dirty="0"/>
          </a:p>
          <a:p>
            <a:r>
              <a:rPr lang="en-CA" b="1" dirty="0"/>
              <a:t>2. Game Control</a:t>
            </a:r>
          </a:p>
          <a:p>
            <a:endParaRPr lang="en-CA" dirty="0"/>
          </a:p>
          <a:p>
            <a:r>
              <a:rPr lang="en-CA" dirty="0"/>
              <a:t>Pause: </a:t>
            </a:r>
          </a:p>
          <a:p>
            <a:endParaRPr lang="en-CA" dirty="0"/>
          </a:p>
          <a:p>
            <a:r>
              <a:rPr lang="en-CA" dirty="0"/>
              <a:t>Aim: </a:t>
            </a:r>
          </a:p>
          <a:p>
            <a:endParaRPr lang="en-CA" dirty="0"/>
          </a:p>
          <a:p>
            <a:r>
              <a:rPr lang="en-CA" dirty="0"/>
              <a:t>Shoot Arrow: 	 Click charge and release</a:t>
            </a:r>
          </a:p>
          <a:p>
            <a:endParaRPr lang="en-CA" dirty="0"/>
          </a:p>
          <a:p>
            <a:r>
              <a:rPr lang="en-CA" dirty="0"/>
              <a:t>Bomb: </a:t>
            </a:r>
          </a:p>
          <a:p>
            <a:endParaRPr lang="en-CA" dirty="0"/>
          </a:p>
          <a:p>
            <a:r>
              <a:rPr lang="en-CA" b="1" dirty="0"/>
              <a:t>3. How to Play</a:t>
            </a:r>
          </a:p>
          <a:p>
            <a:r>
              <a:rPr lang="en-CA" dirty="0"/>
              <a:t>You need to enter a unique player name before start.</a:t>
            </a:r>
          </a:p>
          <a:p>
            <a:r>
              <a:rPr lang="en-CA" dirty="0"/>
              <a:t>You can eliminate enemies by shooting arrows.</a:t>
            </a:r>
          </a:p>
          <a:p>
            <a:endParaRPr lang="en-CA" b="1" dirty="0"/>
          </a:p>
          <a:p>
            <a:r>
              <a:rPr lang="en-CA" b="1" dirty="0"/>
              <a:t>4. Level &amp; Score System</a:t>
            </a:r>
          </a:p>
          <a:p>
            <a:r>
              <a:rPr lang="en-CA" dirty="0"/>
              <a:t>Starts with level 1 Score 0. One enemy by one point. </a:t>
            </a:r>
          </a:p>
          <a:p>
            <a:r>
              <a:rPr lang="en-CA" dirty="0"/>
              <a:t>If you collect 20 points, you clear the level and move on to the next level.</a:t>
            </a:r>
          </a:p>
          <a:p>
            <a:r>
              <a:rPr lang="en-CA" dirty="0"/>
              <a:t>Each fifth level, you can earn bomb to use. (e.g. Level 5 = 1 Bomb, Level 10 = 2 Bomb)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4A047307-E674-4829-9765-F995AEB0F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77" y="2347142"/>
            <a:ext cx="360000" cy="360000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EEB863D0-9139-43FC-90A8-6F7D196B1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77" y="1792628"/>
            <a:ext cx="360000" cy="360000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2B5DE30D-F4AD-4BF5-99D9-1ACEFFEC8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77" y="3429000"/>
            <a:ext cx="360000" cy="360000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FE9A4B4F-1793-45A4-B13C-1FCE42C992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77" y="2901656"/>
            <a:ext cx="360000" cy="36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B91594-317D-4662-A32B-522FB418E708}"/>
              </a:ext>
            </a:extLst>
          </p:cNvPr>
          <p:cNvSpPr txBox="1"/>
          <p:nvPr/>
        </p:nvSpPr>
        <p:spPr>
          <a:xfrm>
            <a:off x="6444343" y="406400"/>
            <a:ext cx="5747657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5. Save Game &amp; Load Game</a:t>
            </a:r>
          </a:p>
          <a:p>
            <a:r>
              <a:rPr lang="en-CA" dirty="0"/>
              <a:t>Player name, level, and score are saved automatically to the file CastleDefenseSave.txt.</a:t>
            </a:r>
          </a:p>
          <a:p>
            <a:r>
              <a:rPr lang="en-CA" dirty="0"/>
              <a:t>When you create a Player Name, it initialize with Level 1 and Score 0.</a:t>
            </a:r>
          </a:p>
          <a:p>
            <a:r>
              <a:rPr lang="en-CA" dirty="0"/>
              <a:t>You can load your saved level and score through load game.</a:t>
            </a:r>
          </a:p>
          <a:p>
            <a:r>
              <a:rPr lang="en-CA" dirty="0"/>
              <a:t>If you don’t have any game, the new game will start.</a:t>
            </a:r>
          </a:p>
          <a:p>
            <a:r>
              <a:rPr lang="en-CA" dirty="0"/>
              <a:t>If you hit start new game, the saved level and score will be initialized and overridden. </a:t>
            </a:r>
          </a:p>
          <a:p>
            <a:endParaRPr lang="en-CA" dirty="0"/>
          </a:p>
          <a:p>
            <a:r>
              <a:rPr lang="en-CA" b="1" dirty="0"/>
              <a:t>6. High Score</a:t>
            </a:r>
          </a:p>
          <a:p>
            <a:r>
              <a:rPr lang="en-CA" dirty="0"/>
              <a:t>You can check the top 5 high score on High Score Screen.</a:t>
            </a:r>
          </a:p>
          <a:p>
            <a:endParaRPr lang="en-CA" dirty="0"/>
          </a:p>
          <a:p>
            <a:r>
              <a:rPr lang="en-CA" b="1" dirty="0"/>
              <a:t>7. Enemies</a:t>
            </a:r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sz="1000" dirty="0"/>
          </a:p>
          <a:p>
            <a:endParaRPr lang="en-CA" dirty="0"/>
          </a:p>
          <a:p>
            <a:r>
              <a:rPr lang="en-CA" dirty="0"/>
              <a:t>Enemy’s position is random. Moving speed can be increased according to the level you are in.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D47AFEB-9F5D-49D4-8749-AA7F2DAEC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235890"/>
              </p:ext>
            </p:extLst>
          </p:nvPr>
        </p:nvGraphicFramePr>
        <p:xfrm>
          <a:off x="6813066" y="4288854"/>
          <a:ext cx="4595950" cy="118308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67637">
                  <a:extLst>
                    <a:ext uri="{9D8B030D-6E8A-4147-A177-3AD203B41FA5}">
                      <a16:colId xmlns:a16="http://schemas.microsoft.com/office/drawing/2014/main" val="3402677687"/>
                    </a:ext>
                  </a:extLst>
                </a:gridCol>
                <a:gridCol w="1229618">
                  <a:extLst>
                    <a:ext uri="{9D8B030D-6E8A-4147-A177-3AD203B41FA5}">
                      <a16:colId xmlns:a16="http://schemas.microsoft.com/office/drawing/2014/main" val="361256569"/>
                    </a:ext>
                  </a:extLst>
                </a:gridCol>
                <a:gridCol w="1231058">
                  <a:extLst>
                    <a:ext uri="{9D8B030D-6E8A-4147-A177-3AD203B41FA5}">
                      <a16:colId xmlns:a16="http://schemas.microsoft.com/office/drawing/2014/main" val="256117906"/>
                    </a:ext>
                  </a:extLst>
                </a:gridCol>
                <a:gridCol w="1067637">
                  <a:extLst>
                    <a:ext uri="{9D8B030D-6E8A-4147-A177-3AD203B41FA5}">
                      <a16:colId xmlns:a16="http://schemas.microsoft.com/office/drawing/2014/main" val="1202910792"/>
                    </a:ext>
                  </a:extLst>
                </a:gridCol>
              </a:tblGrid>
              <a:tr h="1902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Red Bat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Samurai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Normal Zombie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Mad Zombie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8046552"/>
                  </a:ext>
                </a:extLst>
              </a:tr>
              <a:tr h="9928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 1, 2, 3, 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 2, 3, 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 3, 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 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5513135"/>
                  </a:ext>
                </a:extLst>
              </a:tr>
            </a:tbl>
          </a:graphicData>
        </a:graphic>
      </p:graphicFrame>
      <p:pic>
        <p:nvPicPr>
          <p:cNvPr id="1032" name="Picture 21" descr="Logo&#10;&#10;Description automatically generated">
            <a:extLst>
              <a:ext uri="{FF2B5EF4-FFF2-40B4-BE49-F238E27FC236}">
                <a16:creationId xmlns:a16="http://schemas.microsoft.com/office/drawing/2014/main" id="{8EC549FF-9493-456D-9063-69D897ACC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989" y="4471742"/>
            <a:ext cx="1001992" cy="77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23" descr="A person holding a knife&#10;&#10;Description automatically generated with medium confidence">
            <a:extLst>
              <a:ext uri="{FF2B5EF4-FFF2-40B4-BE49-F238E27FC236}">
                <a16:creationId xmlns:a16="http://schemas.microsoft.com/office/drawing/2014/main" id="{5FFB3D10-23AB-431C-AD3A-321F8C014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600" y="4456006"/>
            <a:ext cx="988807" cy="83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26" descr="Shape&#10;&#10;Description automatically generated">
            <a:extLst>
              <a:ext uri="{FF2B5EF4-FFF2-40B4-BE49-F238E27FC236}">
                <a16:creationId xmlns:a16="http://schemas.microsoft.com/office/drawing/2014/main" id="{C5E1F85C-6DFE-46FF-BE13-EE8B8BC5A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452" y="4521769"/>
            <a:ext cx="770236" cy="67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2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CC0EEAF-8295-490B-947B-71963809E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247" y="4448292"/>
            <a:ext cx="770237" cy="78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65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9164DF-57AF-4419-B89E-FF0418B83795}"/>
              </a:ext>
            </a:extLst>
          </p:cNvPr>
          <p:cNvSpPr txBox="1"/>
          <p:nvPr/>
        </p:nvSpPr>
        <p:spPr>
          <a:xfrm>
            <a:off x="440268" y="406400"/>
            <a:ext cx="6265332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8. Archer &amp; Arrow</a:t>
            </a:r>
          </a:p>
          <a:p>
            <a:r>
              <a:rPr lang="en-CA" dirty="0"/>
              <a:t>Archer’s reload speed and Arrow speed increase according to the level you are in.</a:t>
            </a:r>
          </a:p>
          <a:p>
            <a:endParaRPr lang="en-CA" dirty="0"/>
          </a:p>
          <a:p>
            <a:r>
              <a:rPr lang="en-CA" b="1" dirty="0"/>
              <a:t>9. Castle &amp; Background</a:t>
            </a:r>
          </a:p>
          <a:p>
            <a:r>
              <a:rPr lang="en-CA" dirty="0"/>
              <a:t>Castle and Background image are randomly generated.</a:t>
            </a:r>
          </a:p>
          <a:p>
            <a:r>
              <a:rPr lang="en-CA" dirty="0"/>
              <a:t>If an enemy hit the castle</a:t>
            </a:r>
            <a:r>
              <a:rPr lang="en-CA"/>
              <a:t>, you’ll lose.</a:t>
            </a:r>
            <a:endParaRPr lang="en-CA" dirty="0"/>
          </a:p>
          <a:p>
            <a:endParaRPr lang="en-CA" dirty="0"/>
          </a:p>
          <a:p>
            <a:r>
              <a:rPr lang="en-CA" dirty="0"/>
              <a:t>Pause: </a:t>
            </a:r>
          </a:p>
          <a:p>
            <a:endParaRPr lang="en-CA" dirty="0"/>
          </a:p>
          <a:p>
            <a:r>
              <a:rPr lang="en-CA" dirty="0"/>
              <a:t>Aim: </a:t>
            </a:r>
          </a:p>
          <a:p>
            <a:endParaRPr lang="en-CA" dirty="0"/>
          </a:p>
          <a:p>
            <a:r>
              <a:rPr lang="en-CA" dirty="0"/>
              <a:t>Shoot Arrow: 	 Click charge and release</a:t>
            </a:r>
          </a:p>
          <a:p>
            <a:endParaRPr lang="en-CA" dirty="0"/>
          </a:p>
          <a:p>
            <a:r>
              <a:rPr lang="en-CA" dirty="0"/>
              <a:t>Bomb: </a:t>
            </a:r>
          </a:p>
          <a:p>
            <a:endParaRPr lang="en-CA" dirty="0"/>
          </a:p>
          <a:p>
            <a:r>
              <a:rPr lang="en-CA" b="1" dirty="0"/>
              <a:t>3. How to Play</a:t>
            </a:r>
          </a:p>
          <a:p>
            <a:r>
              <a:rPr lang="en-CA" dirty="0"/>
              <a:t>You need to enter a unique player name before start.</a:t>
            </a:r>
          </a:p>
          <a:p>
            <a:r>
              <a:rPr lang="en-CA" dirty="0"/>
              <a:t>You can eliminate enemies by shooting arrows.</a:t>
            </a:r>
          </a:p>
          <a:p>
            <a:endParaRPr lang="en-CA" b="1" dirty="0"/>
          </a:p>
          <a:p>
            <a:r>
              <a:rPr lang="en-CA" b="1" dirty="0"/>
              <a:t>4. Level &amp; Score System</a:t>
            </a:r>
          </a:p>
          <a:p>
            <a:r>
              <a:rPr lang="en-CA" dirty="0"/>
              <a:t>Starts with level 1 Score 0. One enemy by one point. </a:t>
            </a:r>
          </a:p>
          <a:p>
            <a:r>
              <a:rPr lang="en-CA" dirty="0"/>
              <a:t>If you collect 20 points, you clear the level and move on to the next level.</a:t>
            </a:r>
          </a:p>
          <a:p>
            <a:r>
              <a:rPr lang="en-CA" dirty="0"/>
              <a:t>Each fifth level, you can earn bomb to use. (e.g. Level 5 = 1 Bomb, Level 10 = 2 Bomb)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B91594-317D-4662-A32B-522FB418E708}"/>
              </a:ext>
            </a:extLst>
          </p:cNvPr>
          <p:cNvSpPr txBox="1"/>
          <p:nvPr/>
        </p:nvSpPr>
        <p:spPr>
          <a:xfrm>
            <a:off x="6444343" y="406400"/>
            <a:ext cx="5747657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5. Save Game &amp; Load Game</a:t>
            </a:r>
          </a:p>
          <a:p>
            <a:r>
              <a:rPr lang="en-CA" dirty="0"/>
              <a:t>Player name, level, and score are saved automatically to the file CastleDefenseSave.txt.</a:t>
            </a:r>
          </a:p>
          <a:p>
            <a:r>
              <a:rPr lang="en-CA" dirty="0"/>
              <a:t>When you create a Player Name, it initialize with Level 1 and Score 0.</a:t>
            </a:r>
          </a:p>
          <a:p>
            <a:r>
              <a:rPr lang="en-CA" dirty="0"/>
              <a:t>You can load your saved level and score through load game.</a:t>
            </a:r>
          </a:p>
          <a:p>
            <a:r>
              <a:rPr lang="en-CA" dirty="0"/>
              <a:t>If you don’t have any game, the new game will start.</a:t>
            </a:r>
          </a:p>
          <a:p>
            <a:r>
              <a:rPr lang="en-CA" dirty="0"/>
              <a:t>If you hit start new game, the saved level and score will be initialized and overridden. </a:t>
            </a:r>
          </a:p>
          <a:p>
            <a:endParaRPr lang="en-CA" dirty="0"/>
          </a:p>
          <a:p>
            <a:r>
              <a:rPr lang="en-CA" b="1" dirty="0"/>
              <a:t>6. High Score</a:t>
            </a:r>
          </a:p>
          <a:p>
            <a:r>
              <a:rPr lang="en-CA" dirty="0"/>
              <a:t>You can check the top 5 high score on High Score Screen.</a:t>
            </a:r>
          </a:p>
          <a:p>
            <a:endParaRPr lang="en-CA" dirty="0"/>
          </a:p>
          <a:p>
            <a:r>
              <a:rPr lang="en-CA" b="1" dirty="0"/>
              <a:t>7. Enemies</a:t>
            </a:r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sz="1000" dirty="0"/>
          </a:p>
          <a:p>
            <a:r>
              <a:rPr lang="en-CA" dirty="0"/>
              <a:t>Enemy’s position is random. Moving speed can be increased according to the level you are in.</a:t>
            </a:r>
          </a:p>
          <a:p>
            <a:endParaRPr lang="en-CA" b="1" dirty="0"/>
          </a:p>
          <a:p>
            <a:r>
              <a:rPr lang="en-CA" b="1" dirty="0"/>
              <a:t>8. Archer &amp; Arrow</a:t>
            </a:r>
          </a:p>
          <a:p>
            <a:endParaRPr lang="en-CA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D47AFEB-9F5D-49D4-8749-AA7F2DAECDD5}"/>
              </a:ext>
            </a:extLst>
          </p:cNvPr>
          <p:cNvGraphicFramePr>
            <a:graphicFrameLocks noGrp="1"/>
          </p:cNvGraphicFramePr>
          <p:nvPr/>
        </p:nvGraphicFramePr>
        <p:xfrm>
          <a:off x="6813066" y="4288854"/>
          <a:ext cx="4595950" cy="91072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67637">
                  <a:extLst>
                    <a:ext uri="{9D8B030D-6E8A-4147-A177-3AD203B41FA5}">
                      <a16:colId xmlns:a16="http://schemas.microsoft.com/office/drawing/2014/main" val="3402677687"/>
                    </a:ext>
                  </a:extLst>
                </a:gridCol>
                <a:gridCol w="1229618">
                  <a:extLst>
                    <a:ext uri="{9D8B030D-6E8A-4147-A177-3AD203B41FA5}">
                      <a16:colId xmlns:a16="http://schemas.microsoft.com/office/drawing/2014/main" val="361256569"/>
                    </a:ext>
                  </a:extLst>
                </a:gridCol>
                <a:gridCol w="1231058">
                  <a:extLst>
                    <a:ext uri="{9D8B030D-6E8A-4147-A177-3AD203B41FA5}">
                      <a16:colId xmlns:a16="http://schemas.microsoft.com/office/drawing/2014/main" val="256117906"/>
                    </a:ext>
                  </a:extLst>
                </a:gridCol>
                <a:gridCol w="1067637">
                  <a:extLst>
                    <a:ext uri="{9D8B030D-6E8A-4147-A177-3AD203B41FA5}">
                      <a16:colId xmlns:a16="http://schemas.microsoft.com/office/drawing/2014/main" val="1202910792"/>
                    </a:ext>
                  </a:extLst>
                </a:gridCol>
              </a:tblGrid>
              <a:tr h="1957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Red Bat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Samurai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Normal Zombie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Mad Zombie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8046552"/>
                  </a:ext>
                </a:extLst>
              </a:tr>
              <a:tr h="7149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5513135"/>
                  </a:ext>
                </a:extLst>
              </a:tr>
            </a:tbl>
          </a:graphicData>
        </a:graphic>
      </p:graphicFrame>
      <p:pic>
        <p:nvPicPr>
          <p:cNvPr id="1032" name="Picture 21" descr="Logo&#10;&#10;Description automatically generated">
            <a:extLst>
              <a:ext uri="{FF2B5EF4-FFF2-40B4-BE49-F238E27FC236}">
                <a16:creationId xmlns:a16="http://schemas.microsoft.com/office/drawing/2014/main" id="{8EC549FF-9493-456D-9063-69D897ACC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989" y="4471742"/>
            <a:ext cx="1001992" cy="77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23" descr="A person holding a knife&#10;&#10;Description automatically generated with medium confidence">
            <a:extLst>
              <a:ext uri="{FF2B5EF4-FFF2-40B4-BE49-F238E27FC236}">
                <a16:creationId xmlns:a16="http://schemas.microsoft.com/office/drawing/2014/main" id="{5FFB3D10-23AB-431C-AD3A-321F8C014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600" y="4456006"/>
            <a:ext cx="988807" cy="83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26" descr="Shape&#10;&#10;Description automatically generated">
            <a:extLst>
              <a:ext uri="{FF2B5EF4-FFF2-40B4-BE49-F238E27FC236}">
                <a16:creationId xmlns:a16="http://schemas.microsoft.com/office/drawing/2014/main" id="{C5E1F85C-6DFE-46FF-BE13-EE8B8BC5A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452" y="4521769"/>
            <a:ext cx="770236" cy="67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2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CC0EEAF-8295-490B-947B-71963809E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247" y="4448292"/>
            <a:ext cx="770237" cy="78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58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553</Words>
  <Application>Microsoft Office PowerPoint</Application>
  <PresentationFormat>Widescreen</PresentationFormat>
  <Paragraphs>99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Junseo Yang</dc:creator>
  <cp:lastModifiedBy>Junseo Yang</cp:lastModifiedBy>
  <cp:revision>62</cp:revision>
  <dcterms:created xsi:type="dcterms:W3CDTF">2021-12-09T20:54:18Z</dcterms:created>
  <dcterms:modified xsi:type="dcterms:W3CDTF">2021-12-09T21:33:48Z</dcterms:modified>
</cp:coreProperties>
</file>