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23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C1D2-AAEB-4422-A4F1-DA305061D34E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D020-DEED-4441-AAEE-4F9518BC56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6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C1D2-AAEB-4422-A4F1-DA305061D34E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D020-DEED-4441-AAEE-4F9518BC56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84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C1D2-AAEB-4422-A4F1-DA305061D34E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D020-DEED-4441-AAEE-4F9518BC56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258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C1D2-AAEB-4422-A4F1-DA305061D34E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D020-DEED-4441-AAEE-4F9518BC56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95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C1D2-AAEB-4422-A4F1-DA305061D34E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D020-DEED-4441-AAEE-4F9518BC56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872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C1D2-AAEB-4422-A4F1-DA305061D34E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D020-DEED-4441-AAEE-4F9518BC56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2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C1D2-AAEB-4422-A4F1-DA305061D34E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D020-DEED-4441-AAEE-4F9518BC56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7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C1D2-AAEB-4422-A4F1-DA305061D34E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D020-DEED-4441-AAEE-4F9518BC56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65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C1D2-AAEB-4422-A4F1-DA305061D34E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D020-DEED-4441-AAEE-4F9518BC56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36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C1D2-AAEB-4422-A4F1-DA305061D34E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D020-DEED-4441-AAEE-4F9518BC56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8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C1D2-AAEB-4422-A4F1-DA305061D34E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D020-DEED-4441-AAEE-4F9518BC56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48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C1D2-AAEB-4422-A4F1-DA305061D34E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D020-DEED-4441-AAEE-4F9518BC56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309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01C2-678E-4390-BB66-F1F8BDFB6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Client DB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2C3A7-7F18-4F08-A1E4-6890C8279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Client: </a:t>
            </a:r>
            <a:r>
              <a:rPr lang="en-CA" dirty="0" err="1"/>
              <a:t>Rium</a:t>
            </a:r>
            <a:r>
              <a:rPr lang="en-CA" dirty="0"/>
              <a:t> Salon</a:t>
            </a:r>
          </a:p>
          <a:p>
            <a:r>
              <a:rPr lang="en-CA" dirty="0"/>
              <a:t>Junseo Yang</a:t>
            </a:r>
          </a:p>
          <a:p>
            <a:r>
              <a:rPr lang="en-CA" dirty="0"/>
              <a:t>Start Date: 2021-06-02</a:t>
            </a:r>
          </a:p>
        </p:txBody>
      </p:sp>
    </p:spTree>
    <p:extLst>
      <p:ext uri="{BB962C8B-B14F-4D97-AF65-F5344CB8AC3E}">
        <p14:creationId xmlns:p14="http://schemas.microsoft.com/office/powerpoint/2010/main" val="293684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95C2092C-B763-4AD2-BC33-89B08FCDC514}"/>
              </a:ext>
            </a:extLst>
          </p:cNvPr>
          <p:cNvGrpSpPr/>
          <p:nvPr/>
        </p:nvGrpSpPr>
        <p:grpSpPr>
          <a:xfrm>
            <a:off x="297755" y="1117042"/>
            <a:ext cx="6313618" cy="2957263"/>
            <a:chOff x="297755" y="1117042"/>
            <a:chExt cx="6313618" cy="29572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E9F0DC-BFC3-4DFE-9750-09AAB8924803}"/>
                </a:ext>
              </a:extLst>
            </p:cNvPr>
            <p:cNvSpPr/>
            <p:nvPr/>
          </p:nvSpPr>
          <p:spPr>
            <a:xfrm>
              <a:off x="297755" y="1117042"/>
              <a:ext cx="1983534" cy="2535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500" dirty="0" err="1"/>
                <a:t>Listbox</a:t>
              </a:r>
              <a:r>
                <a:rPr lang="en-CA" sz="1500" dirty="0"/>
                <a:t> Nav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74D2345-F370-4D9E-B653-068C010E1002}"/>
                </a:ext>
              </a:extLst>
            </p:cNvPr>
            <p:cNvGrpSpPr/>
            <p:nvPr/>
          </p:nvGrpSpPr>
          <p:grpSpPr>
            <a:xfrm>
              <a:off x="2844046" y="1118593"/>
              <a:ext cx="3767327" cy="2955712"/>
              <a:chOff x="2414017" y="1117042"/>
              <a:chExt cx="3767327" cy="295571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F15928-C57C-4980-8568-0921B561BB1D}"/>
                  </a:ext>
                </a:extLst>
              </p:cNvPr>
              <p:cNvSpPr txBox="1"/>
              <p:nvPr/>
            </p:nvSpPr>
            <p:spPr>
              <a:xfrm>
                <a:off x="2414017" y="1117042"/>
                <a:ext cx="84651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Client ID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1FA086-9D3C-4536-854A-B7E6F280E5A6}"/>
                  </a:ext>
                </a:extLst>
              </p:cNvPr>
              <p:cNvSpPr/>
              <p:nvPr/>
            </p:nvSpPr>
            <p:spPr>
              <a:xfrm>
                <a:off x="3393259" y="1117042"/>
                <a:ext cx="106901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A66312-2478-4ED6-9788-097268C4708D}"/>
                  </a:ext>
                </a:extLst>
              </p:cNvPr>
              <p:cNvSpPr txBox="1"/>
              <p:nvPr/>
            </p:nvSpPr>
            <p:spPr>
              <a:xfrm>
                <a:off x="2414017" y="1544112"/>
                <a:ext cx="64953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Name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F390699-B0A0-4A06-BCCA-04FB7330DBAB}"/>
                  </a:ext>
                </a:extLst>
              </p:cNvPr>
              <p:cNvSpPr/>
              <p:nvPr/>
            </p:nvSpPr>
            <p:spPr>
              <a:xfrm>
                <a:off x="3393259" y="1544112"/>
                <a:ext cx="106901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286AA1-50CD-4249-BFBF-CD5F2EE755B3}"/>
                  </a:ext>
                </a:extLst>
              </p:cNvPr>
              <p:cNvSpPr txBox="1"/>
              <p:nvPr/>
            </p:nvSpPr>
            <p:spPr>
              <a:xfrm>
                <a:off x="2414017" y="1971182"/>
                <a:ext cx="68320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Phone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41510BE-ABB0-4B73-A812-E6750E0AADCC}"/>
                  </a:ext>
                </a:extLst>
              </p:cNvPr>
              <p:cNvSpPr/>
              <p:nvPr/>
            </p:nvSpPr>
            <p:spPr>
              <a:xfrm>
                <a:off x="3393259" y="1971182"/>
                <a:ext cx="106901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7E0C1B-0116-4595-8492-14B740FD0DDF}"/>
                  </a:ext>
                </a:extLst>
              </p:cNvPr>
              <p:cNvSpPr txBox="1"/>
              <p:nvPr/>
            </p:nvSpPr>
            <p:spPr>
              <a:xfrm>
                <a:off x="2414017" y="2398252"/>
                <a:ext cx="67358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E-mail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8A6193-411F-42F5-BC77-CC1A1E3F6530}"/>
                  </a:ext>
                </a:extLst>
              </p:cNvPr>
              <p:cNvSpPr/>
              <p:nvPr/>
            </p:nvSpPr>
            <p:spPr>
              <a:xfrm>
                <a:off x="3393259" y="2398252"/>
                <a:ext cx="106901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436A428-9489-4913-BED2-DA96B0432004}"/>
                  </a:ext>
                </a:extLst>
              </p:cNvPr>
              <p:cNvSpPr/>
              <p:nvPr/>
            </p:nvSpPr>
            <p:spPr>
              <a:xfrm>
                <a:off x="4814745" y="1124262"/>
                <a:ext cx="1366599" cy="16505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1500" dirty="0"/>
                  <a:t>Profile Pic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FFA6AB3-2B08-42F0-BD67-70D654D3D1BD}"/>
                  </a:ext>
                </a:extLst>
              </p:cNvPr>
              <p:cNvSpPr/>
              <p:nvPr/>
            </p:nvSpPr>
            <p:spPr>
              <a:xfrm>
                <a:off x="3393259" y="2825322"/>
                <a:ext cx="2788085" cy="8275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2F1186-1307-4916-809E-99FA502B9420}"/>
                  </a:ext>
                </a:extLst>
              </p:cNvPr>
              <p:cNvSpPr txBox="1"/>
              <p:nvPr/>
            </p:nvSpPr>
            <p:spPr>
              <a:xfrm>
                <a:off x="2414017" y="2825322"/>
                <a:ext cx="64267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Notes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43E95B7-EDCB-4041-A3C9-126CC572A415}"/>
                  </a:ext>
                </a:extLst>
              </p:cNvPr>
              <p:cNvSpPr/>
              <p:nvPr/>
            </p:nvSpPr>
            <p:spPr>
              <a:xfrm>
                <a:off x="3393259" y="3703422"/>
                <a:ext cx="59352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1500" dirty="0"/>
                  <a:t>Clear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FF49AC-B21B-4DCB-809B-B103D6BE8CD9}"/>
                  </a:ext>
                </a:extLst>
              </p:cNvPr>
              <p:cNvSpPr/>
              <p:nvPr/>
            </p:nvSpPr>
            <p:spPr>
              <a:xfrm>
                <a:off x="4044940" y="3703422"/>
                <a:ext cx="59352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1500" dirty="0"/>
                  <a:t>Save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7F33C24-6E9B-4E58-B468-86B2CEF2EE8F}"/>
                  </a:ext>
                </a:extLst>
              </p:cNvPr>
              <p:cNvSpPr/>
              <p:nvPr/>
            </p:nvSpPr>
            <p:spPr>
              <a:xfrm>
                <a:off x="4696621" y="3703422"/>
                <a:ext cx="7132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1500" dirty="0"/>
                  <a:t>Cancel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84684E3-3595-46B6-A1D0-57D40C4E1533}"/>
                  </a:ext>
                </a:extLst>
              </p:cNvPr>
              <p:cNvSpPr/>
              <p:nvPr/>
            </p:nvSpPr>
            <p:spPr>
              <a:xfrm>
                <a:off x="5468060" y="3703422"/>
                <a:ext cx="7132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1500" dirty="0"/>
                  <a:t>Delete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E40E6F-526C-411A-8B5D-0A6AC39FC524}"/>
              </a:ext>
            </a:extLst>
          </p:cNvPr>
          <p:cNvGrpSpPr/>
          <p:nvPr/>
        </p:nvGrpSpPr>
        <p:grpSpPr>
          <a:xfrm>
            <a:off x="270004" y="4183880"/>
            <a:ext cx="6341369" cy="2999153"/>
            <a:chOff x="270004" y="4183880"/>
            <a:chExt cx="6341369" cy="299915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5150196-254E-4A3D-A5E0-18A5B93663C9}"/>
                </a:ext>
              </a:extLst>
            </p:cNvPr>
            <p:cNvGrpSpPr/>
            <p:nvPr/>
          </p:nvGrpSpPr>
          <p:grpSpPr>
            <a:xfrm>
              <a:off x="270004" y="4183880"/>
              <a:ext cx="6341369" cy="2999153"/>
              <a:chOff x="270004" y="4183880"/>
              <a:chExt cx="6341369" cy="2999153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0A100D-FE7F-46E1-829E-2A68399EC393}"/>
                  </a:ext>
                </a:extLst>
              </p:cNvPr>
              <p:cNvSpPr txBox="1"/>
              <p:nvPr/>
            </p:nvSpPr>
            <p:spPr>
              <a:xfrm>
                <a:off x="471547" y="4215848"/>
                <a:ext cx="2978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Control Visit History Manually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3700494-B8DF-449D-BA8D-8C0410462007}"/>
                  </a:ext>
                </a:extLst>
              </p:cNvPr>
              <p:cNvSpPr/>
              <p:nvPr/>
            </p:nvSpPr>
            <p:spPr>
              <a:xfrm>
                <a:off x="270004" y="4183880"/>
                <a:ext cx="6341369" cy="2999153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33C9EB0-5612-4737-BE8A-6DD9E293DF2C}"/>
                </a:ext>
              </a:extLst>
            </p:cNvPr>
            <p:cNvGrpSpPr/>
            <p:nvPr/>
          </p:nvGrpSpPr>
          <p:grpSpPr>
            <a:xfrm>
              <a:off x="471547" y="4712160"/>
              <a:ext cx="5914905" cy="2359999"/>
              <a:chOff x="270004" y="4576450"/>
              <a:chExt cx="5914905" cy="235999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CCED75-383E-4C9E-94AF-1F15975372CE}"/>
                  </a:ext>
                </a:extLst>
              </p:cNvPr>
              <p:cNvSpPr txBox="1"/>
              <p:nvPr/>
            </p:nvSpPr>
            <p:spPr>
              <a:xfrm>
                <a:off x="272986" y="4576450"/>
                <a:ext cx="35137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ID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9A1C5ED-462D-4F62-87F1-611BC942294B}"/>
                  </a:ext>
                </a:extLst>
              </p:cNvPr>
              <p:cNvSpPr/>
              <p:nvPr/>
            </p:nvSpPr>
            <p:spPr>
              <a:xfrm>
                <a:off x="1197735" y="4576450"/>
                <a:ext cx="60854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A96C277-10A4-4815-ACBA-4C656D97600A}"/>
                  </a:ext>
                </a:extLst>
              </p:cNvPr>
              <p:cNvSpPr/>
              <p:nvPr/>
            </p:nvSpPr>
            <p:spPr>
              <a:xfrm>
                <a:off x="1884515" y="4583668"/>
                <a:ext cx="74751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1500" dirty="0"/>
                  <a:t>Search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0AB6E7-8F41-483D-B549-C8FA0D731B9E}"/>
                  </a:ext>
                </a:extLst>
              </p:cNvPr>
              <p:cNvSpPr txBox="1"/>
              <p:nvPr/>
            </p:nvSpPr>
            <p:spPr>
              <a:xfrm>
                <a:off x="272986" y="4995350"/>
                <a:ext cx="84651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Location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1F73918-5621-485E-B823-626802B528C3}"/>
                  </a:ext>
                </a:extLst>
              </p:cNvPr>
              <p:cNvSpPr/>
              <p:nvPr/>
            </p:nvSpPr>
            <p:spPr>
              <a:xfrm>
                <a:off x="1197735" y="4995350"/>
                <a:ext cx="60854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EF3DDB-B66E-4BB3-8FA9-640F8E4D5F67}"/>
                  </a:ext>
                </a:extLst>
              </p:cNvPr>
              <p:cNvSpPr txBox="1"/>
              <p:nvPr/>
            </p:nvSpPr>
            <p:spPr>
              <a:xfrm>
                <a:off x="1884515" y="4995350"/>
                <a:ext cx="74751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Service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E2598A7-B0B8-49EB-A7A8-0C5096C9EA95}"/>
                  </a:ext>
                </a:extLst>
              </p:cNvPr>
              <p:cNvSpPr txBox="1"/>
              <p:nvPr/>
            </p:nvSpPr>
            <p:spPr>
              <a:xfrm>
                <a:off x="3397042" y="4995350"/>
                <a:ext cx="57419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Price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AAF99B6-7D2A-4779-A956-6B4F2CDCD95F}"/>
                  </a:ext>
                </a:extLst>
              </p:cNvPr>
              <p:cNvSpPr/>
              <p:nvPr/>
            </p:nvSpPr>
            <p:spPr>
              <a:xfrm>
                <a:off x="2710262" y="4991378"/>
                <a:ext cx="60854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CC63341-AE89-498B-B616-F25FE0444E5A}"/>
                  </a:ext>
                </a:extLst>
              </p:cNvPr>
              <p:cNvSpPr/>
              <p:nvPr/>
            </p:nvSpPr>
            <p:spPr>
              <a:xfrm>
                <a:off x="4049473" y="4991094"/>
                <a:ext cx="60854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CBFAF3-3226-4220-B17E-CFFB06C59CCD}"/>
                  </a:ext>
                </a:extLst>
              </p:cNvPr>
              <p:cNvSpPr txBox="1"/>
              <p:nvPr/>
            </p:nvSpPr>
            <p:spPr>
              <a:xfrm>
                <a:off x="4736253" y="5001471"/>
                <a:ext cx="76187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Worker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D251B0E-E052-4B59-B7F3-3BB5C1AB81BD}"/>
                  </a:ext>
                </a:extLst>
              </p:cNvPr>
              <p:cNvSpPr/>
              <p:nvPr/>
            </p:nvSpPr>
            <p:spPr>
              <a:xfrm>
                <a:off x="5576364" y="5001471"/>
                <a:ext cx="60854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6A04B-5885-4E2B-B1C8-0629EF5FA74A}"/>
                  </a:ext>
                </a:extLst>
              </p:cNvPr>
              <p:cNvSpPr txBox="1"/>
              <p:nvPr/>
            </p:nvSpPr>
            <p:spPr>
              <a:xfrm>
                <a:off x="272986" y="5442356"/>
                <a:ext cx="55111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Date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DAFF4F5-6090-4EC6-A2C3-B9360277E258}"/>
                  </a:ext>
                </a:extLst>
              </p:cNvPr>
              <p:cNvSpPr/>
              <p:nvPr/>
            </p:nvSpPr>
            <p:spPr>
              <a:xfrm>
                <a:off x="1197735" y="5442356"/>
                <a:ext cx="60854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686337-8B97-4202-9942-A8160F83608C}"/>
                  </a:ext>
                </a:extLst>
              </p:cNvPr>
              <p:cNvSpPr txBox="1"/>
              <p:nvPr/>
            </p:nvSpPr>
            <p:spPr>
              <a:xfrm>
                <a:off x="1884515" y="5442356"/>
                <a:ext cx="55739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Start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B2075C4-0FB7-45DD-A24B-9425ABDC0137}"/>
                  </a:ext>
                </a:extLst>
              </p:cNvPr>
              <p:cNvSpPr txBox="1"/>
              <p:nvPr/>
            </p:nvSpPr>
            <p:spPr>
              <a:xfrm>
                <a:off x="3397042" y="5442356"/>
                <a:ext cx="48122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End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9DA0830-94B7-4932-A74C-9FC6B9723A50}"/>
                  </a:ext>
                </a:extLst>
              </p:cNvPr>
              <p:cNvSpPr/>
              <p:nvPr/>
            </p:nvSpPr>
            <p:spPr>
              <a:xfrm>
                <a:off x="2710262" y="5438384"/>
                <a:ext cx="60854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8437B6A-445F-4DEF-B3B7-9F943560E64F}"/>
                  </a:ext>
                </a:extLst>
              </p:cNvPr>
              <p:cNvSpPr/>
              <p:nvPr/>
            </p:nvSpPr>
            <p:spPr>
              <a:xfrm>
                <a:off x="4049473" y="5438100"/>
                <a:ext cx="60854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EF8C09-BD8C-40F4-A43A-73056D275976}"/>
                  </a:ext>
                </a:extLst>
              </p:cNvPr>
              <p:cNvSpPr txBox="1"/>
              <p:nvPr/>
            </p:nvSpPr>
            <p:spPr>
              <a:xfrm>
                <a:off x="4736253" y="5448477"/>
                <a:ext cx="6646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Status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CA0755-E10A-4E5F-9E62-04ED98E13DCD}"/>
                  </a:ext>
                </a:extLst>
              </p:cNvPr>
              <p:cNvSpPr/>
              <p:nvPr/>
            </p:nvSpPr>
            <p:spPr>
              <a:xfrm>
                <a:off x="5576364" y="5448477"/>
                <a:ext cx="60854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32A7AE-9ED6-4D50-87AC-36E691403C73}"/>
                  </a:ext>
                </a:extLst>
              </p:cNvPr>
              <p:cNvSpPr txBox="1"/>
              <p:nvPr/>
            </p:nvSpPr>
            <p:spPr>
              <a:xfrm>
                <a:off x="270004" y="5872729"/>
                <a:ext cx="8170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Special</a:t>
                </a:r>
              </a:p>
              <a:p>
                <a:r>
                  <a:rPr lang="en-CA" sz="1500" dirty="0"/>
                  <a:t>Request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4F02A2A-23E7-42E9-AB85-E22B29F31BE9}"/>
                  </a:ext>
                </a:extLst>
              </p:cNvPr>
              <p:cNvSpPr/>
              <p:nvPr/>
            </p:nvSpPr>
            <p:spPr>
              <a:xfrm>
                <a:off x="1194753" y="5872728"/>
                <a:ext cx="4990156" cy="6293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3B31A6F-201D-43D3-B93D-31AC2839FE28}"/>
                  </a:ext>
                </a:extLst>
              </p:cNvPr>
              <p:cNvSpPr/>
              <p:nvPr/>
            </p:nvSpPr>
            <p:spPr>
              <a:xfrm>
                <a:off x="3384213" y="6567117"/>
                <a:ext cx="59352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1500" dirty="0"/>
                  <a:t>Clear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DFDE4B2-4962-4C95-B7DC-053398F72494}"/>
                  </a:ext>
                </a:extLst>
              </p:cNvPr>
              <p:cNvSpPr/>
              <p:nvPr/>
            </p:nvSpPr>
            <p:spPr>
              <a:xfrm>
                <a:off x="4035894" y="6567117"/>
                <a:ext cx="59352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1500" dirty="0"/>
                  <a:t>Save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7198BC7-5B61-4DC3-B424-75CD2B8A8300}"/>
                  </a:ext>
                </a:extLst>
              </p:cNvPr>
              <p:cNvSpPr/>
              <p:nvPr/>
            </p:nvSpPr>
            <p:spPr>
              <a:xfrm>
                <a:off x="4687575" y="6567117"/>
                <a:ext cx="7132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1500" dirty="0"/>
                  <a:t>Cancel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30ED03C-298D-4857-AFB0-1792B0BF5BEA}"/>
                  </a:ext>
                </a:extLst>
              </p:cNvPr>
              <p:cNvSpPr/>
              <p:nvPr/>
            </p:nvSpPr>
            <p:spPr>
              <a:xfrm>
                <a:off x="5459014" y="6567117"/>
                <a:ext cx="7132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1500" dirty="0"/>
                  <a:t>Delete</a:t>
                </a: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F0C2A07-5606-4464-974D-A49C72CA96E6}"/>
              </a:ext>
            </a:extLst>
          </p:cNvPr>
          <p:cNvSpPr txBox="1"/>
          <p:nvPr/>
        </p:nvSpPr>
        <p:spPr>
          <a:xfrm>
            <a:off x="668899" y="429060"/>
            <a:ext cx="5635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err="1"/>
              <a:t>Rium</a:t>
            </a:r>
            <a:r>
              <a:rPr lang="en-CA" sz="2000" b="1" dirty="0"/>
              <a:t> </a:t>
            </a:r>
            <a:r>
              <a:rPr lang="en-CA" sz="2000" b="1"/>
              <a:t>Salon Coiffure </a:t>
            </a:r>
            <a:r>
              <a:rPr lang="en-CA" sz="2000" b="1" dirty="0"/>
              <a:t>Client DB Management System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A9A4316-E33F-4304-A3C0-F2D735628A7E}"/>
              </a:ext>
            </a:extLst>
          </p:cNvPr>
          <p:cNvGrpSpPr/>
          <p:nvPr/>
        </p:nvGrpSpPr>
        <p:grpSpPr>
          <a:xfrm>
            <a:off x="258315" y="7261024"/>
            <a:ext cx="6433319" cy="2237061"/>
            <a:chOff x="258315" y="7261024"/>
            <a:chExt cx="6433319" cy="223706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5252CDF-239C-4BC6-B421-C1BFC84993B3}"/>
                </a:ext>
              </a:extLst>
            </p:cNvPr>
            <p:cNvSpPr/>
            <p:nvPr/>
          </p:nvSpPr>
          <p:spPr>
            <a:xfrm>
              <a:off x="258315" y="7261024"/>
              <a:ext cx="6341369" cy="22370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5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CAB0461-5390-48ED-AB70-020A1D092EED}"/>
                </a:ext>
              </a:extLst>
            </p:cNvPr>
            <p:cNvSpPr txBox="1"/>
            <p:nvPr/>
          </p:nvSpPr>
          <p:spPr>
            <a:xfrm>
              <a:off x="471547" y="7317231"/>
              <a:ext cx="1824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View Visit History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A0E362-9ED3-4419-BC68-EF4E9E343805}"/>
                </a:ext>
              </a:extLst>
            </p:cNvPr>
            <p:cNvSpPr txBox="1"/>
            <p:nvPr/>
          </p:nvSpPr>
          <p:spPr>
            <a:xfrm>
              <a:off x="270004" y="7724941"/>
              <a:ext cx="6421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ID	Location	Service	Price	Worker	Date	Start	End	Special-Request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76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75</Words>
  <Application>Microsoft Office PowerPoint</Application>
  <PresentationFormat>A4 Paper (210x297 mm)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Client DB Management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Junseo Yang</dc:creator>
  <cp:lastModifiedBy>Junseo Yang</cp:lastModifiedBy>
  <cp:revision>65</cp:revision>
  <dcterms:created xsi:type="dcterms:W3CDTF">2021-06-02T14:58:26Z</dcterms:created>
  <dcterms:modified xsi:type="dcterms:W3CDTF">2021-06-02T15:26:15Z</dcterms:modified>
</cp:coreProperties>
</file>