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4bb8f87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4bb8f8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4bb8f87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4bb8f8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Medical Office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ReactJS, PHP API (</a:t>
            </a:r>
            <a:r>
              <a:rPr lang="fr" sz="2000"/>
              <a:t>MVC)</a:t>
            </a:r>
            <a:r>
              <a:rPr lang="fr" sz="2000"/>
              <a:t>, PostgreSQL</a:t>
            </a:r>
            <a:endParaRPr sz="2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Mehdi Lagdimi</a:t>
            </a:r>
            <a:r>
              <a:rPr lang="fr"/>
              <a:t> </a:t>
            </a:r>
            <a:r>
              <a:rPr lang="fr"/>
              <a:t>• </a:t>
            </a:r>
            <a:r>
              <a:rPr lang="fr"/>
              <a:t>05/</a:t>
            </a:r>
            <a:r>
              <a:rPr lang="fr"/>
              <a:t>04/2022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Front-end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ReactJS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65500" y="354150"/>
            <a:ext cx="3837000" cy="4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Hooks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useState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useEffect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useRef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createContext/useContext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React Router 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npm i react-router-dom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BrowserRouter, Routes, Route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Link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useNavigate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Custom Hooks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useLocalStorage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</a:t>
            </a:r>
            <a:r>
              <a:rPr lang="fr"/>
              <a:t>-end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865500" y="354150"/>
            <a:ext cx="3837000" cy="4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OOP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Object Oriented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MVC</a:t>
            </a:r>
            <a:r>
              <a:rPr b="1" lang="fr"/>
              <a:t> 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Model View Controller architecture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Routing included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XAMPP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PHP : Apache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PostgreSQL 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865500" y="354150"/>
            <a:ext cx="3837000" cy="4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Query language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SQL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PL/pgsql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DB communication 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CLI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phppgadmin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fr" sz="1500"/>
              <a:t>pgadmin 4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