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212"/>
    <a:srgbClr val="E22626"/>
    <a:srgbClr val="E12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>
        <p:scale>
          <a:sx n="33" d="100"/>
          <a:sy n="33" d="100"/>
        </p:scale>
        <p:origin x="2640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6EC36-9853-4525-9030-4746D02B1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BCCBD9-DD31-4C15-ABC1-F668B43D6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C6A9EB-6E78-44DE-9038-9D5F36BF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E70-4AE9-4F50-8181-C1D38147CEC7}" type="datetimeFigureOut">
              <a:rPr lang="ru-RU" smtClean="0"/>
              <a:t>16.07.2022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8278-C951-4922-9531-157D0248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5F4002-BCA8-47E7-8938-E1C2A6E9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C359-AC7D-48C8-844D-D9A534817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48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8139B-0940-4802-9B74-022AD982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065227-573A-4B6A-95FF-ED37DA9D6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88E4ED-7829-4BE9-AA14-A2BF9E1C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E70-4AE9-4F50-8181-C1D38147CEC7}" type="datetimeFigureOut">
              <a:rPr lang="ru-RU" smtClean="0"/>
              <a:t>16.07.2022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68CE53-FAB8-4798-9158-D8E6063A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864870-D677-4738-9DC9-1FF4089B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C359-AC7D-48C8-844D-D9A534817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62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5A34F8-9FC7-4AB0-8D1F-91F5C675C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DD21E4-4222-4BBD-84DB-46A6EF8B1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D4D247-14CF-428A-8618-9BE6C475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E70-4AE9-4F50-8181-C1D38147CEC7}" type="datetimeFigureOut">
              <a:rPr lang="ru-RU" smtClean="0"/>
              <a:t>16.07.2022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DB0AF9-F0B9-4F18-8E35-6FF36A5D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2433E-3203-47CD-8566-8A4E1DEA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C359-AC7D-48C8-844D-D9A534817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35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33711-776B-4FED-AE1B-55587E33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2E37E8-945E-4EE8-AABD-70060666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F78AD8-F867-4F73-A799-30C50A27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E70-4AE9-4F50-8181-C1D38147CEC7}" type="datetimeFigureOut">
              <a:rPr lang="ru-RU" smtClean="0"/>
              <a:t>16.07.2022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C899D-8B51-4FF5-9B85-58E198DC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050254-792E-4AD6-A386-EF6EEE33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C359-AC7D-48C8-844D-D9A534817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8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1F2AA-321C-42C2-9C06-B8CE1545A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D222B6-4D30-4CAA-A1C8-3B6B448B3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4FDCC-817B-4D9F-8AF4-BD89B14C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E70-4AE9-4F50-8181-C1D38147CEC7}" type="datetimeFigureOut">
              <a:rPr lang="ru-RU" smtClean="0"/>
              <a:t>16.07.2022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140355-9F2E-4F2E-A21B-C9E1DCCC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775FD8-D8CC-4045-A9A4-34DCCE3E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C359-AC7D-48C8-844D-D9A534817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46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B52C0-CE6B-4275-BA34-68B57211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3F037E-92EA-496B-A873-4A9FD3CE2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3C36E7-8E3C-4FBE-80A8-411513B8B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EEF6D2-C73F-449D-A503-469A41A8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E70-4AE9-4F50-8181-C1D38147CEC7}" type="datetimeFigureOut">
              <a:rPr lang="ru-RU" smtClean="0"/>
              <a:t>16.07.2022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75FA49-9C84-45DF-98E4-9C15CCBD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3936BA-DDB7-4C9B-9E97-9AEAFA82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C359-AC7D-48C8-844D-D9A534817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00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DC94A-E8ED-4368-9427-9A1AB643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90CBE0-37EC-430F-A799-8AB1D6A0E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C8F6B6-D57E-4179-8F74-4831CA759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5969C9-02D4-4F59-B2FF-FA88DB566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897234-9597-4D31-8D6B-7F6C85A4E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2C9621-98DE-4041-9B53-31810CE5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E70-4AE9-4F50-8181-C1D38147CEC7}" type="datetimeFigureOut">
              <a:rPr lang="ru-RU" smtClean="0"/>
              <a:t>16.07.2022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553253-1CED-4347-8EF9-996B7624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3EBE5A-D5E0-4921-9B30-A7064962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C359-AC7D-48C8-844D-D9A534817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09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BA107-54D4-48FB-A622-A0D58468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B50EFC-0986-416C-AFA0-275E7044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E70-4AE9-4F50-8181-C1D38147CEC7}" type="datetimeFigureOut">
              <a:rPr lang="ru-RU" smtClean="0"/>
              <a:t>16.07.2022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BBE896-AA80-4A75-88E9-5448861E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8E9E0A-DF68-4325-BF05-E64BFC74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C359-AC7D-48C8-844D-D9A534817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87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5D735A-4D66-439D-B9BD-3A9C3344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E70-4AE9-4F50-8181-C1D38147CEC7}" type="datetimeFigureOut">
              <a:rPr lang="ru-RU" smtClean="0"/>
              <a:t>16.07.2022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B79400-FEF5-43D2-BC16-52E83B95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C201B2-2302-4AF1-A761-8F425B94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C359-AC7D-48C8-844D-D9A534817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72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BA04C-C50C-406F-A76E-23D40F6C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C80586-9F48-4330-8E87-B2A4853C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02AAB1-B3A4-4C40-B935-F957F4043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F1FA34-1352-45C5-97C6-9F9B3F70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E70-4AE9-4F50-8181-C1D38147CEC7}" type="datetimeFigureOut">
              <a:rPr lang="ru-RU" smtClean="0"/>
              <a:t>16.07.2022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2AE2FB-0310-41D6-B6B7-27982D50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2D2B2A-78C8-4921-9AC6-781EC202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C359-AC7D-48C8-844D-D9A534817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44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C0C21-FD14-44C8-AA78-F145679A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2620D5-80FE-45ED-96B3-F867E871E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4C8F8F-B949-4EE9-B806-060B30474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6AFA39-1A23-4EBB-8CCD-FE06B638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E70-4AE9-4F50-8181-C1D38147CEC7}" type="datetimeFigureOut">
              <a:rPr lang="ru-RU" smtClean="0"/>
              <a:t>16.07.2022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01B74F-C24F-498C-A819-343FFF93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20A24E-8C1A-4FA1-8568-83C5A019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C359-AC7D-48C8-844D-D9A534817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94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69D31-3A3B-4B8C-A2FB-E009214C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F806DC-BB5C-4F56-A796-C4ABB3156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32DBD4-FF61-435B-A68C-D8D67635A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8FE70-4AE9-4F50-8181-C1D38147CEC7}" type="datetimeFigureOut">
              <a:rPr lang="ru-RU" smtClean="0"/>
              <a:t>16.07.2022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0C34B-9560-4517-8E42-091F95149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A10562-1E41-4D2F-906A-534A53AC2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4C359-AC7D-48C8-844D-D9A534817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78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38929B9-2DC9-4DC7-83C6-6E44C08E90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1982FF-5971-4635-838E-A07BA22ED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07" t="27625" r="-2182" b="35444"/>
          <a:stretch/>
        </p:blipFill>
        <p:spPr>
          <a:xfrm>
            <a:off x="7695738" y="0"/>
            <a:ext cx="3990499" cy="22932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B275E4-D631-4112-992E-951569480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27502" r="47624" b="35567"/>
          <a:stretch/>
        </p:blipFill>
        <p:spPr>
          <a:xfrm>
            <a:off x="741596" y="0"/>
            <a:ext cx="3990499" cy="2293257"/>
          </a:xfrm>
          <a:prstGeom prst="rect">
            <a:avLst/>
          </a:prstGeom>
        </p:spPr>
      </p:pic>
      <p:pic>
        <p:nvPicPr>
          <p:cNvPr id="8" name="Picture 2" descr="Белые фоны с руками (74 фото)">
            <a:extLst>
              <a:ext uri="{FF2B5EF4-FFF2-40B4-BE49-F238E27FC236}">
                <a16:creationId xmlns:a16="http://schemas.microsoft.com/office/drawing/2014/main" id="{69447405-9E36-465F-AA82-8440B460D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11"/>
          <a:stretch/>
        </p:blipFill>
        <p:spPr bwMode="auto">
          <a:xfrm rot="20828152">
            <a:off x="167667" y="1542024"/>
            <a:ext cx="3939311" cy="459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Белые фоны с руками (74 фото)">
            <a:extLst>
              <a:ext uri="{FF2B5EF4-FFF2-40B4-BE49-F238E27FC236}">
                <a16:creationId xmlns:a16="http://schemas.microsoft.com/office/drawing/2014/main" id="{E09AE455-3A44-4B98-B282-3EFD1F008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11"/>
          <a:stretch/>
        </p:blipFill>
        <p:spPr bwMode="auto">
          <a:xfrm rot="11811157" flipV="1">
            <a:off x="8324026" y="1671634"/>
            <a:ext cx="3930249" cy="458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EB2C146-E375-4A52-AB03-A387CF4A20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"/>
          <a:stretch/>
        </p:blipFill>
        <p:spPr>
          <a:xfrm>
            <a:off x="3575301" y="30005"/>
            <a:ext cx="5041396" cy="685800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E87704-A525-429B-9653-D1B3A35D30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8000" contrast="34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54528" y="7647040"/>
            <a:ext cx="12036465" cy="2233246"/>
          </a:xfrm>
          <a:prstGeom prst="rect">
            <a:avLst/>
          </a:prstGeom>
          <a:effectLst>
            <a:glow rad="228600">
              <a:srgbClr val="C00000">
                <a:alpha val="40000"/>
              </a:srgbClr>
            </a:glow>
            <a:outerShdw blurRad="254000" dist="38100" dir="5400000" algn="t" rotWithShape="0">
              <a:prstClr val="black"/>
            </a:outerShdw>
          </a:effectLst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444E77C-DB5C-409F-AE4C-8FA9135F8E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" contrast="4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4100" y="5071001"/>
            <a:ext cx="10083798" cy="1568378"/>
          </a:xfrm>
          <a:prstGeom prst="rect">
            <a:avLst/>
          </a:prstGeom>
          <a:effectLst>
            <a:glow rad="228600">
              <a:srgbClr val="C00000">
                <a:alpha val="49000"/>
              </a:srgbClr>
            </a:glow>
            <a:outerShdw blurRad="266700" dir="5400000" algn="t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13676996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Инф ЕГЭ</dc:creator>
  <cp:lastModifiedBy>Admin</cp:lastModifiedBy>
  <cp:revision>13</cp:revision>
  <dcterms:created xsi:type="dcterms:W3CDTF">2022-07-05T15:54:46Z</dcterms:created>
  <dcterms:modified xsi:type="dcterms:W3CDTF">2022-07-16T18:44:12Z</dcterms:modified>
</cp:coreProperties>
</file>