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3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66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32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E035-08B4-44CC-AD0D-FD3CD543166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B9367-6DD8-4337-AA78-D108B53C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25F3-EF03-5FB1-CEAC-83F3FDA2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PROLOG HOMEWORK 1</a:t>
            </a:r>
            <a:br>
              <a:rPr lang="en-US" dirty="0"/>
            </a:br>
            <a:r>
              <a:rPr lang="en-US" dirty="0"/>
              <a:t>AI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3084-9034-C3F7-F3E2-821E7B7F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Use prolog to navigate a graph.</a:t>
            </a:r>
          </a:p>
          <a:p>
            <a:r>
              <a:rPr lang="en-US"/>
              <a:t>Produce a path from start to finish. </a:t>
            </a:r>
          </a:p>
        </p:txBody>
      </p:sp>
    </p:spTree>
    <p:extLst>
      <p:ext uri="{BB962C8B-B14F-4D97-AF65-F5344CB8AC3E}">
        <p14:creationId xmlns:p14="http://schemas.microsoft.com/office/powerpoint/2010/main" val="31039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71F2-A015-FE9F-7E89-1FDE5F9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255" y="14472"/>
            <a:ext cx="8911687" cy="1074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GRAPH</a:t>
            </a:r>
            <a:br>
              <a:rPr lang="en-US" dirty="0"/>
            </a:br>
            <a:r>
              <a:rPr lang="en-US" dirty="0"/>
              <a:t>Produce route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929F-E684-2070-B7ED-2A0C2ECC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7D1DDF8-F6EF-91F3-554F-D9BF57EE52F3}"/>
              </a:ext>
            </a:extLst>
          </p:cNvPr>
          <p:cNvSpPr/>
          <p:nvPr/>
        </p:nvSpPr>
        <p:spPr>
          <a:xfrm>
            <a:off x="2727157" y="3160295"/>
            <a:ext cx="1668380" cy="11389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949C4E-99B3-E82A-ABC9-5BB9E255DA37}"/>
              </a:ext>
            </a:extLst>
          </p:cNvPr>
          <p:cNvSpPr/>
          <p:nvPr/>
        </p:nvSpPr>
        <p:spPr>
          <a:xfrm>
            <a:off x="4533482" y="2354179"/>
            <a:ext cx="1026695" cy="8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5ADAA6-80FC-920C-886B-E96C2C514BAD}"/>
              </a:ext>
            </a:extLst>
          </p:cNvPr>
          <p:cNvSpPr/>
          <p:nvPr/>
        </p:nvSpPr>
        <p:spPr>
          <a:xfrm>
            <a:off x="6705602" y="2314074"/>
            <a:ext cx="1026695" cy="8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E9991-59D4-1CFF-9073-F979E3F5587E}"/>
              </a:ext>
            </a:extLst>
          </p:cNvPr>
          <p:cNvSpPr/>
          <p:nvPr/>
        </p:nvSpPr>
        <p:spPr>
          <a:xfrm>
            <a:off x="4533482" y="4908879"/>
            <a:ext cx="1026695" cy="8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6524CA-1D17-6754-151D-EB2DB1836567}"/>
              </a:ext>
            </a:extLst>
          </p:cNvPr>
          <p:cNvSpPr/>
          <p:nvPr/>
        </p:nvSpPr>
        <p:spPr>
          <a:xfrm>
            <a:off x="6991099" y="4923203"/>
            <a:ext cx="1026695" cy="8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ECF6A3-D6BA-7869-33F4-0954C759B69B}"/>
              </a:ext>
            </a:extLst>
          </p:cNvPr>
          <p:cNvCxnSpPr/>
          <p:nvPr/>
        </p:nvCxnSpPr>
        <p:spPr>
          <a:xfrm flipV="1">
            <a:off x="3818021" y="2777289"/>
            <a:ext cx="1026695" cy="800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706E47-E460-1167-E2E1-2A49B43A09DA}"/>
              </a:ext>
            </a:extLst>
          </p:cNvPr>
          <p:cNvCxnSpPr>
            <a:cxnSpLocks/>
          </p:cNvCxnSpPr>
          <p:nvPr/>
        </p:nvCxnSpPr>
        <p:spPr>
          <a:xfrm flipV="1">
            <a:off x="5560177" y="2777289"/>
            <a:ext cx="1145425" cy="124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6700DB-E99F-6455-7325-54E1A94D7B3B}"/>
              </a:ext>
            </a:extLst>
          </p:cNvPr>
          <p:cNvCxnSpPr>
            <a:cxnSpLocks/>
          </p:cNvCxnSpPr>
          <p:nvPr/>
        </p:nvCxnSpPr>
        <p:spPr>
          <a:xfrm>
            <a:off x="7218949" y="3200400"/>
            <a:ext cx="513348" cy="19358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D214C-DD1D-4F29-1234-B42E8ED8EE15}"/>
              </a:ext>
            </a:extLst>
          </p:cNvPr>
          <p:cNvCxnSpPr>
            <a:cxnSpLocks/>
          </p:cNvCxnSpPr>
          <p:nvPr/>
        </p:nvCxnSpPr>
        <p:spPr>
          <a:xfrm>
            <a:off x="3490749" y="4228311"/>
            <a:ext cx="1042733" cy="9079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3E3EC2-4506-AA60-C73D-7C91E71A131A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560177" y="5331990"/>
            <a:ext cx="1658772" cy="14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0D277B-05E5-BEDB-6C1F-F6FC2AB95DA9}"/>
              </a:ext>
            </a:extLst>
          </p:cNvPr>
          <p:cNvSpPr/>
          <p:nvPr/>
        </p:nvSpPr>
        <p:spPr>
          <a:xfrm>
            <a:off x="8871284" y="3697706"/>
            <a:ext cx="1347537" cy="90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F1E6D3-27EB-300D-8B4B-2C162A7A090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017794" y="4605662"/>
            <a:ext cx="1527258" cy="74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4F50-FF07-FDE2-600F-28B4A067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528" y="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1C51-2247-5EDC-4E34-C0386AA2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0080"/>
            <a:ext cx="8915400" cy="6217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%Facts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vert(s, a).</a:t>
            </a:r>
          </a:p>
          <a:p>
            <a:r>
              <a:rPr lang="en-US" dirty="0"/>
              <a:t>vert(a, b).</a:t>
            </a:r>
          </a:p>
          <a:p>
            <a:r>
              <a:rPr lang="en-US" dirty="0"/>
              <a:t>vert(b, d).</a:t>
            </a:r>
          </a:p>
          <a:p>
            <a:r>
              <a:rPr lang="en-US" dirty="0"/>
              <a:t>vert(s, c).</a:t>
            </a:r>
          </a:p>
          <a:p>
            <a:r>
              <a:rPr lang="en-US" dirty="0"/>
              <a:t>vert(c, d).</a:t>
            </a:r>
          </a:p>
          <a:p>
            <a:r>
              <a:rPr lang="en-US" dirty="0"/>
              <a:t>vert(d, f).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%Rules</a:t>
            </a:r>
          </a:p>
          <a:p>
            <a:r>
              <a:rPr lang="en-US" dirty="0"/>
              <a:t> locate(Node) :- path(Node),</a:t>
            </a:r>
          </a:p>
          <a:p>
            <a:r>
              <a:rPr lang="en-US" dirty="0"/>
              <a:t>                 write(Node),</a:t>
            </a:r>
          </a:p>
          <a:p>
            <a:r>
              <a:rPr lang="en-US" dirty="0"/>
              <a:t>                 </a:t>
            </a:r>
            <a:r>
              <a:rPr lang="en-US" dirty="0" err="1"/>
              <a:t>nl</a:t>
            </a:r>
            <a:r>
              <a:rPr lang="en-US" dirty="0"/>
              <a:t>.</a:t>
            </a:r>
          </a:p>
          <a:p>
            <a:r>
              <a:rPr lang="en-US" dirty="0"/>
              <a:t> path(s).                        			  	% Can start at s.        */</a:t>
            </a:r>
          </a:p>
          <a:p>
            <a:r>
              <a:rPr lang="en-US" dirty="0"/>
              <a:t> path(Node) :- vert(Mother, Node),  % Choose parent,       */</a:t>
            </a:r>
          </a:p>
          <a:p>
            <a:r>
              <a:rPr lang="en-US" dirty="0"/>
              <a:t>               path(Mother),        			% find path and then */</a:t>
            </a:r>
          </a:p>
          <a:p>
            <a:r>
              <a:rPr lang="en-US" dirty="0"/>
              <a:t>               write(Mother),</a:t>
            </a:r>
          </a:p>
          <a:p>
            <a:r>
              <a:rPr lang="en-US" dirty="0"/>
              <a:t>               write(' -&gt; ‘).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33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153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PROLOG HOMEWORK 1 AI foundation</vt:lpstr>
      <vt:lpstr>THE GRAPH Produce route to finish</vt:lpstr>
      <vt:lpstr>The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HOMEWORK 1 AI foundation</dc:title>
  <dc:creator>jacobrude@gmail.com</dc:creator>
  <cp:lastModifiedBy>jacobrude@gmail.com</cp:lastModifiedBy>
  <cp:revision>6</cp:revision>
  <dcterms:created xsi:type="dcterms:W3CDTF">2022-07-28T06:43:43Z</dcterms:created>
  <dcterms:modified xsi:type="dcterms:W3CDTF">2022-07-31T13:59:05Z</dcterms:modified>
</cp:coreProperties>
</file>