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306" r:id="rId8"/>
    <p:sldId id="316" r:id="rId9"/>
    <p:sldId id="317" r:id="rId10"/>
    <p:sldId id="318" r:id="rId11"/>
    <p:sldId id="261" r:id="rId12"/>
    <p:sldId id="262" r:id="rId13"/>
    <p:sldId id="263" r:id="rId14"/>
    <p:sldId id="264" r:id="rId15"/>
    <p:sldId id="266" r:id="rId16"/>
    <p:sldId id="267" r:id="rId17"/>
    <p:sldId id="270" r:id="rId18"/>
  </p:sldIdLst>
  <p:sldSz cx="9144000" cy="5143500"/>
  <p:notesSz cx="6858000" cy="9144000"/>
  <p:embeddedFontLst>
    <p:embeddedFont>
      <p:font typeface="Convergence" panose="020B0600030204020004"/>
      <p:regular r:id="rId23"/>
    </p:embeddedFont>
    <p:embeddedFont>
      <p:font typeface="PT Sans Caption" panose="020B0603020203020204"/>
      <p:regular r:id="rId24"/>
    </p:embeddedFont>
    <p:embeddedFont>
      <p:font typeface="Raleway"/>
      <p:regular r:id="rId25"/>
    </p:embeddedFont>
    <p:embeddedFont>
      <p:font typeface="Ubuntu" panose="020B0504030602030204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7571"/>
    <a:srgbClr val="5A8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e77df665bb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e77df665bb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9f53db713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e9f53db713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e9f9bab04f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e9f9bab04f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e9f9bab04f_0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e9f9bab04f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e9f9bab04f_0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e9f9bab04f_0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ebe96f65b_0_1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ebe96f65b_0_1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e893def0f_0_2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e893def0f_0_2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e893def0f_0_2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e893def0f_0_2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ce893def0f_0_6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ce893def0f_0_6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ce893def0f_0_6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ce893def0f_0_6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ce893def0f_0_6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ce893def0f_0_6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ce893def0f_0_2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ce893def0f_0_2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ce893def0f_0_2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ce893def0f_0_2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08649" y="-1366940"/>
            <a:ext cx="14925419" cy="8916341"/>
            <a:chOff x="-3508649" y="-1366940"/>
            <a:chExt cx="14925419" cy="8916341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1194571" y="4689886"/>
              <a:ext cx="3037168" cy="2204180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 rot="-1758191">
              <a:off x="6593862" y="4140295"/>
              <a:ext cx="4508497" cy="2463427"/>
            </a:xfrm>
            <a:custGeom>
              <a:avLst/>
              <a:gdLst/>
              <a:ahLst/>
              <a:cxnLst/>
              <a:rect l="l" t="t" r="r" b="b"/>
              <a:pathLst>
                <a:path w="72831" h="39796" extrusionOk="0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rot="9907924">
              <a:off x="-3133859" y="3163708"/>
              <a:ext cx="4652256" cy="3528320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2407657">
              <a:off x="-558811" y="-647633"/>
              <a:ext cx="3037219" cy="220421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" name="Google Shape;14;p2"/>
            <p:cNvGrpSpPr/>
            <p:nvPr/>
          </p:nvGrpSpPr>
          <p:grpSpPr>
            <a:xfrm rot="-2365545">
              <a:off x="6421168" y="4217542"/>
              <a:ext cx="669716" cy="772519"/>
              <a:chOff x="2963892" y="6575936"/>
              <a:chExt cx="378131" cy="436191"/>
            </a:xfrm>
          </p:grpSpPr>
          <p:sp>
            <p:nvSpPr>
              <p:cNvPr id="15" name="Google Shape;15;p2"/>
              <p:cNvSpPr/>
              <p:nvPr/>
            </p:nvSpPr>
            <p:spPr>
              <a:xfrm rot="5621274">
                <a:off x="2963295" y="6785233"/>
                <a:ext cx="228004" cy="212584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1489" extrusionOk="0">
                    <a:moveTo>
                      <a:pt x="6216" y="0"/>
                    </a:moveTo>
                    <a:cubicBezTo>
                      <a:pt x="5168" y="0"/>
                      <a:pt x="4121" y="574"/>
                      <a:pt x="3048" y="1881"/>
                    </a:cubicBezTo>
                    <a:cubicBezTo>
                      <a:pt x="1774" y="3429"/>
                      <a:pt x="0" y="4881"/>
                      <a:pt x="1155" y="7072"/>
                    </a:cubicBezTo>
                    <a:cubicBezTo>
                      <a:pt x="1905" y="8489"/>
                      <a:pt x="4453" y="11025"/>
                      <a:pt x="5989" y="11406"/>
                    </a:cubicBezTo>
                    <a:cubicBezTo>
                      <a:pt x="6217" y="11463"/>
                      <a:pt x="6430" y="11489"/>
                      <a:pt x="6630" y="11489"/>
                    </a:cubicBezTo>
                    <a:cubicBezTo>
                      <a:pt x="8445" y="11489"/>
                      <a:pt x="9164" y="9312"/>
                      <a:pt x="9882" y="7917"/>
                    </a:cubicBezTo>
                    <a:cubicBezTo>
                      <a:pt x="10513" y="6691"/>
                      <a:pt x="12323" y="3595"/>
                      <a:pt x="10323" y="2512"/>
                    </a:cubicBezTo>
                    <a:cubicBezTo>
                      <a:pt x="8916" y="951"/>
                      <a:pt x="7565" y="0"/>
                      <a:pt x="62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621274">
                <a:off x="3240340" y="6749295"/>
                <a:ext cx="99368" cy="97808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5286" extrusionOk="0">
                    <a:moveTo>
                      <a:pt x="1727" y="0"/>
                    </a:moveTo>
                    <a:cubicBezTo>
                      <a:pt x="1690" y="0"/>
                      <a:pt x="1654" y="2"/>
                      <a:pt x="1620" y="5"/>
                    </a:cubicBezTo>
                    <a:cubicBezTo>
                      <a:pt x="489" y="112"/>
                      <a:pt x="524" y="1374"/>
                      <a:pt x="417" y="2208"/>
                    </a:cubicBezTo>
                    <a:cubicBezTo>
                      <a:pt x="322" y="2863"/>
                      <a:pt x="1" y="4553"/>
                      <a:pt x="1072" y="4720"/>
                    </a:cubicBezTo>
                    <a:cubicBezTo>
                      <a:pt x="1724" y="5076"/>
                      <a:pt x="2311" y="5286"/>
                      <a:pt x="2819" y="5286"/>
                    </a:cubicBezTo>
                    <a:cubicBezTo>
                      <a:pt x="3535" y="5286"/>
                      <a:pt x="4096" y="4868"/>
                      <a:pt x="4465" y="3851"/>
                    </a:cubicBezTo>
                    <a:cubicBezTo>
                      <a:pt x="4787" y="2946"/>
                      <a:pt x="5370" y="2005"/>
                      <a:pt x="4489" y="1196"/>
                    </a:cubicBezTo>
                    <a:cubicBezTo>
                      <a:pt x="3955" y="696"/>
                      <a:pt x="250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621274">
                <a:off x="3013868" y="6580156"/>
                <a:ext cx="107730" cy="105876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722" extrusionOk="0">
                    <a:moveTo>
                      <a:pt x="1887" y="1"/>
                    </a:moveTo>
                    <a:cubicBezTo>
                      <a:pt x="1844" y="1"/>
                      <a:pt x="1802" y="3"/>
                      <a:pt x="1762" y="7"/>
                    </a:cubicBezTo>
                    <a:cubicBezTo>
                      <a:pt x="548" y="114"/>
                      <a:pt x="584" y="1495"/>
                      <a:pt x="465" y="2388"/>
                    </a:cubicBezTo>
                    <a:cubicBezTo>
                      <a:pt x="358" y="3102"/>
                      <a:pt x="0" y="4924"/>
                      <a:pt x="1167" y="5115"/>
                    </a:cubicBezTo>
                    <a:cubicBezTo>
                      <a:pt x="1873" y="5495"/>
                      <a:pt x="2508" y="5721"/>
                      <a:pt x="3058" y="5721"/>
                    </a:cubicBezTo>
                    <a:cubicBezTo>
                      <a:pt x="3834" y="5721"/>
                      <a:pt x="4442" y="5270"/>
                      <a:pt x="4846" y="4162"/>
                    </a:cubicBezTo>
                    <a:cubicBezTo>
                      <a:pt x="5203" y="3186"/>
                      <a:pt x="5822" y="2162"/>
                      <a:pt x="4882" y="1293"/>
                    </a:cubicBezTo>
                    <a:cubicBezTo>
                      <a:pt x="4293" y="760"/>
                      <a:pt x="2743" y="1"/>
                      <a:pt x="1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 rot="172230" flipH="1">
              <a:off x="5242781" y="-662942"/>
              <a:ext cx="5202343" cy="3729631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302924" y="-549775"/>
              <a:ext cx="2769161" cy="2325678"/>
            </a:xfrm>
            <a:custGeom>
              <a:avLst/>
              <a:gdLst/>
              <a:ahLst/>
              <a:cxnLst/>
              <a:rect l="l" t="t" r="r" b="b"/>
              <a:pathLst>
                <a:path w="58139" h="48828" fill="none" extrusionOk="0">
                  <a:moveTo>
                    <a:pt x="3263" y="5298"/>
                  </a:moveTo>
                  <a:cubicBezTo>
                    <a:pt x="3465" y="4953"/>
                    <a:pt x="3691" y="4620"/>
                    <a:pt x="3929" y="4286"/>
                  </a:cubicBezTo>
                  <a:cubicBezTo>
                    <a:pt x="5739" y="1774"/>
                    <a:pt x="8906" y="0"/>
                    <a:pt x="11930" y="703"/>
                  </a:cubicBezTo>
                  <a:cubicBezTo>
                    <a:pt x="14740" y="1345"/>
                    <a:pt x="16669" y="3846"/>
                    <a:pt x="18943" y="5632"/>
                  </a:cubicBezTo>
                  <a:cubicBezTo>
                    <a:pt x="22598" y="8430"/>
                    <a:pt x="27313" y="9466"/>
                    <a:pt x="31802" y="8453"/>
                  </a:cubicBezTo>
                  <a:cubicBezTo>
                    <a:pt x="34802" y="7751"/>
                    <a:pt x="37541" y="6156"/>
                    <a:pt x="40553" y="5596"/>
                  </a:cubicBezTo>
                  <a:cubicBezTo>
                    <a:pt x="46566" y="4465"/>
                    <a:pt x="52793" y="8120"/>
                    <a:pt x="55293" y="13573"/>
                  </a:cubicBezTo>
                  <a:cubicBezTo>
                    <a:pt x="58139" y="19788"/>
                    <a:pt x="56531" y="27134"/>
                    <a:pt x="52757" y="32599"/>
                  </a:cubicBezTo>
                  <a:cubicBezTo>
                    <a:pt x="50947" y="35219"/>
                    <a:pt x="48518" y="37600"/>
                    <a:pt x="45447" y="38457"/>
                  </a:cubicBezTo>
                  <a:cubicBezTo>
                    <a:pt x="43113" y="39124"/>
                    <a:pt x="40613" y="38862"/>
                    <a:pt x="38196" y="39195"/>
                  </a:cubicBezTo>
                  <a:cubicBezTo>
                    <a:pt x="35541" y="39564"/>
                    <a:pt x="33028" y="40672"/>
                    <a:pt x="30957" y="42374"/>
                  </a:cubicBezTo>
                  <a:cubicBezTo>
                    <a:pt x="29599" y="43494"/>
                    <a:pt x="28456" y="44851"/>
                    <a:pt x="27039" y="45875"/>
                  </a:cubicBezTo>
                  <a:cubicBezTo>
                    <a:pt x="22932" y="48827"/>
                    <a:pt x="16681" y="48280"/>
                    <a:pt x="13157" y="44648"/>
                  </a:cubicBezTo>
                  <a:cubicBezTo>
                    <a:pt x="10275" y="41672"/>
                    <a:pt x="9371" y="37374"/>
                    <a:pt x="8275" y="33373"/>
                  </a:cubicBezTo>
                  <a:cubicBezTo>
                    <a:pt x="6918" y="28420"/>
                    <a:pt x="3144" y="25134"/>
                    <a:pt x="1608" y="20479"/>
                  </a:cubicBezTo>
                  <a:cubicBezTo>
                    <a:pt x="0" y="15657"/>
                    <a:pt x="584" y="9704"/>
                    <a:pt x="3263" y="529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28975" y="-198969"/>
              <a:ext cx="2560596" cy="1752293"/>
            </a:xfrm>
            <a:custGeom>
              <a:avLst/>
              <a:gdLst/>
              <a:ahLst/>
              <a:cxnLst/>
              <a:rect l="l" t="t" r="r" b="b"/>
              <a:pathLst>
                <a:path w="90753" h="62105" extrusionOk="0">
                  <a:moveTo>
                    <a:pt x="90753" y="61361"/>
                  </a:moveTo>
                  <a:cubicBezTo>
                    <a:pt x="79308" y="65171"/>
                    <a:pt x="63796" y="53320"/>
                    <a:pt x="60330" y="41766"/>
                  </a:cubicBezTo>
                  <a:cubicBezTo>
                    <a:pt x="57675" y="32916"/>
                    <a:pt x="61702" y="21453"/>
                    <a:pt x="55689" y="14437"/>
                  </a:cubicBezTo>
                  <a:cubicBezTo>
                    <a:pt x="50665" y="8574"/>
                    <a:pt x="41173" y="8733"/>
                    <a:pt x="33517" y="7734"/>
                  </a:cubicBezTo>
                  <a:cubicBezTo>
                    <a:pt x="22147" y="6251"/>
                    <a:pt x="10736" y="402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Google Shape;21;p2"/>
            <p:cNvSpPr/>
            <p:nvPr/>
          </p:nvSpPr>
          <p:spPr>
            <a:xfrm rot="-2700000">
              <a:off x="-1130977" y="4115474"/>
              <a:ext cx="2779025" cy="1337926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" name="Google Shape;22;p2"/>
            <p:cNvGrpSpPr/>
            <p:nvPr/>
          </p:nvGrpSpPr>
          <p:grpSpPr>
            <a:xfrm>
              <a:off x="7389699" y="4273399"/>
              <a:ext cx="1498599" cy="1022076"/>
              <a:chOff x="7331424" y="4350049"/>
              <a:chExt cx="1498599" cy="1022076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7331424" y="4350049"/>
                <a:ext cx="1498599" cy="1022076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414472" y="4440332"/>
                <a:ext cx="1301434" cy="904269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489949" y="4520471"/>
                <a:ext cx="1099830" cy="809023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582281" y="4662253"/>
                <a:ext cx="913368" cy="646801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639561" y="4785725"/>
                <a:ext cx="804138" cy="498899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736368" y="4866610"/>
                <a:ext cx="597239" cy="40380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822473" y="4921130"/>
                <a:ext cx="458288" cy="345291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97540" y="5016073"/>
                <a:ext cx="324146" cy="229051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928604" y="5113478"/>
                <a:ext cx="213164" cy="135633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990321" y="5175643"/>
                <a:ext cx="123475" cy="9834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973400" y="1600125"/>
            <a:ext cx="672540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p2"/>
          <p:cNvSpPr txBox="1"/>
          <p:nvPr>
            <p:ph type="subTitle" idx="1"/>
          </p:nvPr>
        </p:nvSpPr>
        <p:spPr>
          <a:xfrm>
            <a:off x="973400" y="3458788"/>
            <a:ext cx="46869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1800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1"/>
          <p:cNvGrpSpPr/>
          <p:nvPr/>
        </p:nvGrpSpPr>
        <p:grpSpPr>
          <a:xfrm>
            <a:off x="-2956150" y="-2837079"/>
            <a:ext cx="14609743" cy="10877254"/>
            <a:chOff x="-2956150" y="-2837079"/>
            <a:chExt cx="14609743" cy="10877254"/>
          </a:xfrm>
        </p:grpSpPr>
        <p:sp>
          <p:nvSpPr>
            <p:cNvPr id="191" name="Google Shape;191;p11"/>
            <p:cNvSpPr/>
            <p:nvPr/>
          </p:nvSpPr>
          <p:spPr>
            <a:xfrm>
              <a:off x="-1203675" y="-403803"/>
              <a:ext cx="3128375" cy="2270372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11"/>
            <p:cNvSpPr/>
            <p:nvPr/>
          </p:nvSpPr>
          <p:spPr>
            <a:xfrm rot="-9195687" flipH="1">
              <a:off x="-2438409" y="3873276"/>
              <a:ext cx="4419606" cy="3351875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3" name="Google Shape;193;p11"/>
            <p:cNvGrpSpPr/>
            <p:nvPr/>
          </p:nvGrpSpPr>
          <p:grpSpPr>
            <a:xfrm flipH="1">
              <a:off x="-213070" y="480500"/>
              <a:ext cx="1540913" cy="481201"/>
              <a:chOff x="7921455" y="3606075"/>
              <a:chExt cx="1540913" cy="481201"/>
            </a:xfrm>
          </p:grpSpPr>
          <p:sp>
            <p:nvSpPr>
              <p:cNvPr id="194" name="Google Shape;194;p11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0" name="Google Shape;200;p11"/>
            <p:cNvSpPr/>
            <p:nvPr/>
          </p:nvSpPr>
          <p:spPr>
            <a:xfrm rot="-9031361">
              <a:off x="5669199" y="3236043"/>
              <a:ext cx="4079160" cy="2924499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1"/>
            <p:cNvSpPr/>
            <p:nvPr/>
          </p:nvSpPr>
          <p:spPr>
            <a:xfrm rot="-9195659" flipH="1">
              <a:off x="6015843" y="-1906426"/>
              <a:ext cx="5046559" cy="3827363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1"/>
            <p:cNvSpPr/>
            <p:nvPr/>
          </p:nvSpPr>
          <p:spPr>
            <a:xfrm rot="3766615" flipH="1">
              <a:off x="-1476199" y="2093866"/>
              <a:ext cx="5158978" cy="4040488"/>
            </a:xfrm>
            <a:custGeom>
              <a:avLst/>
              <a:gdLst/>
              <a:ahLst/>
              <a:cxnLst/>
              <a:rect l="l" t="t" r="r" b="b"/>
              <a:pathLst>
                <a:path w="156785" h="87779" extrusionOk="0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03" name="Google Shape;203;p11"/>
            <p:cNvGrpSpPr/>
            <p:nvPr/>
          </p:nvGrpSpPr>
          <p:grpSpPr>
            <a:xfrm>
              <a:off x="7978375" y="438025"/>
              <a:ext cx="570025" cy="586725"/>
              <a:chOff x="2268725" y="1046025"/>
              <a:chExt cx="570025" cy="586725"/>
            </a:xfrm>
          </p:grpSpPr>
          <p:grpSp>
            <p:nvGrpSpPr>
              <p:cNvPr id="204" name="Google Shape;204;p11"/>
              <p:cNvGrpSpPr/>
              <p:nvPr/>
            </p:nvGrpSpPr>
            <p:grpSpPr>
              <a:xfrm>
                <a:off x="2268725" y="1046025"/>
                <a:ext cx="570025" cy="341300"/>
                <a:chOff x="2268725" y="1046025"/>
                <a:chExt cx="570025" cy="341300"/>
              </a:xfrm>
            </p:grpSpPr>
            <p:sp>
              <p:nvSpPr>
                <p:cNvPr id="205" name="Google Shape;205;p11"/>
                <p:cNvSpPr/>
                <p:nvPr/>
              </p:nvSpPr>
              <p:spPr>
                <a:xfrm>
                  <a:off x="2477975" y="1046025"/>
                  <a:ext cx="360775" cy="28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1" h="11490" extrusionOk="0">
                      <a:moveTo>
                        <a:pt x="5905" y="0"/>
                      </a:moveTo>
                      <a:cubicBezTo>
                        <a:pt x="5237" y="0"/>
                        <a:pt x="4641" y="245"/>
                        <a:pt x="4239" y="908"/>
                      </a:cubicBezTo>
                      <a:cubicBezTo>
                        <a:pt x="1060" y="3468"/>
                        <a:pt x="1" y="5944"/>
                        <a:pt x="3108" y="8790"/>
                      </a:cubicBezTo>
                      <a:cubicBezTo>
                        <a:pt x="4388" y="9966"/>
                        <a:pt x="5593" y="11489"/>
                        <a:pt x="7269" y="11489"/>
                      </a:cubicBezTo>
                      <a:cubicBezTo>
                        <a:pt x="7698" y="11489"/>
                        <a:pt x="8157" y="11390"/>
                        <a:pt x="8656" y="11159"/>
                      </a:cubicBezTo>
                      <a:cubicBezTo>
                        <a:pt x="10252" y="10433"/>
                        <a:pt x="13157" y="7802"/>
                        <a:pt x="13669" y="6147"/>
                      </a:cubicBezTo>
                      <a:cubicBezTo>
                        <a:pt x="14431" y="3694"/>
                        <a:pt x="11728" y="2670"/>
                        <a:pt x="10097" y="1706"/>
                      </a:cubicBezTo>
                      <a:cubicBezTo>
                        <a:pt x="9197" y="1182"/>
                        <a:pt x="7375" y="0"/>
                        <a:pt x="59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2268725" y="1258350"/>
                  <a:ext cx="156300" cy="12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2" h="5159" extrusionOk="0">
                      <a:moveTo>
                        <a:pt x="2536" y="0"/>
                      </a:moveTo>
                      <a:cubicBezTo>
                        <a:pt x="2190" y="0"/>
                        <a:pt x="1847" y="118"/>
                        <a:pt x="1513" y="440"/>
                      </a:cubicBezTo>
                      <a:cubicBezTo>
                        <a:pt x="905" y="1035"/>
                        <a:pt x="0" y="2678"/>
                        <a:pt x="36" y="3512"/>
                      </a:cubicBezTo>
                      <a:cubicBezTo>
                        <a:pt x="84" y="4750"/>
                        <a:pt x="1465" y="4774"/>
                        <a:pt x="2370" y="4952"/>
                      </a:cubicBezTo>
                      <a:cubicBezTo>
                        <a:pt x="2704" y="5020"/>
                        <a:pt x="3293" y="5159"/>
                        <a:pt x="3844" y="5159"/>
                      </a:cubicBezTo>
                      <a:cubicBezTo>
                        <a:pt x="4449" y="5159"/>
                        <a:pt x="5007" y="4992"/>
                        <a:pt x="5132" y="4381"/>
                      </a:cubicBezTo>
                      <a:cubicBezTo>
                        <a:pt x="6168" y="2726"/>
                        <a:pt x="6251" y="1428"/>
                        <a:pt x="4394" y="630"/>
                      </a:cubicBezTo>
                      <a:cubicBezTo>
                        <a:pt x="3777" y="371"/>
                        <a:pt x="3150" y="0"/>
                        <a:pt x="25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07" name="Google Shape;207;p11"/>
              <p:cNvSpPr/>
              <p:nvPr/>
            </p:nvSpPr>
            <p:spPr>
              <a:xfrm>
                <a:off x="2592875" y="1493050"/>
                <a:ext cx="16910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5588" extrusionOk="0">
                    <a:moveTo>
                      <a:pt x="2737" y="0"/>
                    </a:moveTo>
                    <a:cubicBezTo>
                      <a:pt x="2359" y="0"/>
                      <a:pt x="1984" y="130"/>
                      <a:pt x="1620" y="482"/>
                    </a:cubicBezTo>
                    <a:cubicBezTo>
                      <a:pt x="977" y="1125"/>
                      <a:pt x="0" y="2910"/>
                      <a:pt x="36" y="3803"/>
                    </a:cubicBezTo>
                    <a:cubicBezTo>
                      <a:pt x="84" y="5149"/>
                      <a:pt x="1584" y="5173"/>
                      <a:pt x="2548" y="5363"/>
                    </a:cubicBezTo>
                    <a:cubicBezTo>
                      <a:pt x="2918" y="5437"/>
                      <a:pt x="3563" y="5587"/>
                      <a:pt x="4164" y="5587"/>
                    </a:cubicBezTo>
                    <a:cubicBezTo>
                      <a:pt x="4820" y="5587"/>
                      <a:pt x="5424" y="5408"/>
                      <a:pt x="5561" y="4756"/>
                    </a:cubicBezTo>
                    <a:cubicBezTo>
                      <a:pt x="6668" y="2958"/>
                      <a:pt x="6763" y="1553"/>
                      <a:pt x="4751" y="696"/>
                    </a:cubicBezTo>
                    <a:cubicBezTo>
                      <a:pt x="4089" y="407"/>
                      <a:pt x="3407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8" name="Google Shape;208;p11"/>
            <p:cNvSpPr/>
            <p:nvPr/>
          </p:nvSpPr>
          <p:spPr>
            <a:xfrm rot="-9723690">
              <a:off x="8183246" y="4449058"/>
              <a:ext cx="2960263" cy="498456"/>
            </a:xfrm>
            <a:custGeom>
              <a:avLst/>
              <a:gdLst/>
              <a:ahLst/>
              <a:cxnLst/>
              <a:rect l="l" t="t" r="r" b="b"/>
              <a:pathLst>
                <a:path w="118409" h="19938" extrusionOk="0">
                  <a:moveTo>
                    <a:pt x="118409" y="0"/>
                  </a:moveTo>
                  <a:cubicBezTo>
                    <a:pt x="116301" y="10545"/>
                    <a:pt x="103590" y="18663"/>
                    <a:pt x="92890" y="19735"/>
                  </a:cubicBezTo>
                  <a:cubicBezTo>
                    <a:pt x="79566" y="21071"/>
                    <a:pt x="66694" y="14017"/>
                    <a:pt x="53420" y="12249"/>
                  </a:cubicBezTo>
                  <a:cubicBezTo>
                    <a:pt x="35510" y="9863"/>
                    <a:pt x="10016" y="18100"/>
                    <a:pt x="0" y="306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09" name="Google Shape;209;p11"/>
            <p:cNvGrpSpPr/>
            <p:nvPr/>
          </p:nvGrpSpPr>
          <p:grpSpPr>
            <a:xfrm flipH="1">
              <a:off x="2810454" y="-403788"/>
              <a:ext cx="1991972" cy="1358680"/>
              <a:chOff x="2515671" y="3197633"/>
              <a:chExt cx="1672801" cy="1140885"/>
            </a:xfrm>
          </p:grpSpPr>
          <p:sp>
            <p:nvSpPr>
              <p:cNvPr id="210" name="Google Shape;210;p11"/>
              <p:cNvSpPr/>
              <p:nvPr/>
            </p:nvSpPr>
            <p:spPr>
              <a:xfrm rot="10800000" flipH="1">
                <a:off x="2515671" y="3197633"/>
                <a:ext cx="1672801" cy="1140885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rot="10800000" flipH="1">
                <a:off x="2608375" y="3228354"/>
                <a:ext cx="1452716" cy="1009384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rot="10800000" flipH="1">
                <a:off x="2692629" y="3245213"/>
                <a:ext cx="1227678" cy="903067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rot="10800000" flipH="1">
                <a:off x="2795699" y="3268025"/>
                <a:ext cx="1019541" cy="721987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rot="10800000" flipH="1">
                <a:off x="2859639" y="3295291"/>
                <a:ext cx="897614" cy="556893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rot="10800000" flipH="1">
                <a:off x="2967704" y="3311151"/>
                <a:ext cx="666664" cy="45074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rot="10800000" flipH="1">
                <a:off x="3063822" y="3315606"/>
                <a:ext cx="511560" cy="385429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rot="10800000" flipH="1">
                <a:off x="3147618" y="3339375"/>
                <a:ext cx="361826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rot="10800000" flipH="1">
                <a:off x="3182293" y="3334921"/>
                <a:ext cx="237943" cy="151399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rot="10800000" flipH="1">
                <a:off x="3251187" y="3307155"/>
                <a:ext cx="137829" cy="10977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0" name="Google Shape;220;p11"/>
          <p:cNvSpPr txBox="1"/>
          <p:nvPr>
            <p:ph type="title" hasCustomPrompt="1"/>
          </p:nvPr>
        </p:nvSpPr>
        <p:spPr>
          <a:xfrm>
            <a:off x="1327852" y="1919981"/>
            <a:ext cx="64884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11"/>
          <p:cNvSpPr txBox="1"/>
          <p:nvPr>
            <p:ph type="body" idx="1"/>
          </p:nvPr>
        </p:nvSpPr>
        <p:spPr>
          <a:xfrm>
            <a:off x="1768163" y="3228546"/>
            <a:ext cx="5607600" cy="3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3"/>
          <p:cNvGrpSpPr/>
          <p:nvPr/>
        </p:nvGrpSpPr>
        <p:grpSpPr>
          <a:xfrm>
            <a:off x="-2097702" y="-1927265"/>
            <a:ext cx="12813424" cy="8286186"/>
            <a:chOff x="-2097702" y="-1927265"/>
            <a:chExt cx="12813424" cy="8286186"/>
          </a:xfrm>
        </p:grpSpPr>
        <p:sp>
          <p:nvSpPr>
            <p:cNvPr id="225" name="Google Shape;225;p13"/>
            <p:cNvSpPr/>
            <p:nvPr/>
          </p:nvSpPr>
          <p:spPr>
            <a:xfrm rot="8490882">
              <a:off x="8322162" y="4125251"/>
              <a:ext cx="2142461" cy="1554859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3"/>
            <p:cNvSpPr/>
            <p:nvPr/>
          </p:nvSpPr>
          <p:spPr>
            <a:xfrm rot="-7067723">
              <a:off x="6790735" y="-815911"/>
              <a:ext cx="3381040" cy="2259901"/>
            </a:xfrm>
            <a:custGeom>
              <a:avLst/>
              <a:gdLst/>
              <a:ahLst/>
              <a:cxnLst/>
              <a:rect l="l" t="t" r="r" b="b"/>
              <a:pathLst>
                <a:path w="60628" h="40524" extrusionOk="0">
                  <a:moveTo>
                    <a:pt x="44723" y="0"/>
                  </a:moveTo>
                  <a:cubicBezTo>
                    <a:pt x="44504" y="0"/>
                    <a:pt x="44285" y="5"/>
                    <a:pt x="44066" y="16"/>
                  </a:cubicBezTo>
                  <a:cubicBezTo>
                    <a:pt x="38791" y="266"/>
                    <a:pt x="33767" y="3564"/>
                    <a:pt x="31433" y="8302"/>
                  </a:cubicBezTo>
                  <a:cubicBezTo>
                    <a:pt x="29957" y="11315"/>
                    <a:pt x="29445" y="14899"/>
                    <a:pt x="27135" y="17351"/>
                  </a:cubicBezTo>
                  <a:cubicBezTo>
                    <a:pt x="24825" y="19792"/>
                    <a:pt x="21217" y="20518"/>
                    <a:pt x="17848" y="20590"/>
                  </a:cubicBezTo>
                  <a:cubicBezTo>
                    <a:pt x="17524" y="20598"/>
                    <a:pt x="17200" y="20601"/>
                    <a:pt x="16876" y="20601"/>
                  </a:cubicBezTo>
                  <a:cubicBezTo>
                    <a:pt x="15406" y="20601"/>
                    <a:pt x="13932" y="20534"/>
                    <a:pt x="12465" y="20534"/>
                  </a:cubicBezTo>
                  <a:cubicBezTo>
                    <a:pt x="10888" y="20534"/>
                    <a:pt x="9320" y="20612"/>
                    <a:pt x="7775" y="20935"/>
                  </a:cubicBezTo>
                  <a:cubicBezTo>
                    <a:pt x="4477" y="21637"/>
                    <a:pt x="1179" y="23816"/>
                    <a:pt x="513" y="27114"/>
                  </a:cubicBezTo>
                  <a:cubicBezTo>
                    <a:pt x="1" y="29579"/>
                    <a:pt x="1084" y="32151"/>
                    <a:pt x="2751" y="34032"/>
                  </a:cubicBezTo>
                  <a:cubicBezTo>
                    <a:pt x="4925" y="36481"/>
                    <a:pt x="7063" y="37837"/>
                    <a:pt x="9939" y="37837"/>
                  </a:cubicBezTo>
                  <a:cubicBezTo>
                    <a:pt x="10419" y="37837"/>
                    <a:pt x="10919" y="37799"/>
                    <a:pt x="11442" y="37723"/>
                  </a:cubicBezTo>
                  <a:cubicBezTo>
                    <a:pt x="13790" y="37387"/>
                    <a:pt x="16135" y="37200"/>
                    <a:pt x="18478" y="37200"/>
                  </a:cubicBezTo>
                  <a:cubicBezTo>
                    <a:pt x="20877" y="37200"/>
                    <a:pt x="23273" y="37396"/>
                    <a:pt x="25670" y="37830"/>
                  </a:cubicBezTo>
                  <a:cubicBezTo>
                    <a:pt x="29754" y="38568"/>
                    <a:pt x="33731" y="39925"/>
                    <a:pt x="37862" y="40378"/>
                  </a:cubicBezTo>
                  <a:cubicBezTo>
                    <a:pt x="38734" y="40475"/>
                    <a:pt x="39616" y="40524"/>
                    <a:pt x="40502" y="40524"/>
                  </a:cubicBezTo>
                  <a:cubicBezTo>
                    <a:pt x="47751" y="40524"/>
                    <a:pt x="55214" y="37274"/>
                    <a:pt x="58460" y="30877"/>
                  </a:cubicBezTo>
                  <a:cubicBezTo>
                    <a:pt x="60377" y="27079"/>
                    <a:pt x="60627" y="22661"/>
                    <a:pt x="60389" y="18411"/>
                  </a:cubicBezTo>
                  <a:cubicBezTo>
                    <a:pt x="60163" y="14458"/>
                    <a:pt x="59508" y="10410"/>
                    <a:pt x="57424" y="7052"/>
                  </a:cubicBezTo>
                  <a:cubicBezTo>
                    <a:pt x="54777" y="2739"/>
                    <a:pt x="49778" y="0"/>
                    <a:pt x="44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3"/>
            <p:cNvSpPr/>
            <p:nvPr/>
          </p:nvSpPr>
          <p:spPr>
            <a:xfrm rot="8592914">
              <a:off x="-1619642" y="-1369475"/>
              <a:ext cx="2691480" cy="2491635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8" name="Google Shape;228;p13"/>
            <p:cNvGrpSpPr/>
            <p:nvPr/>
          </p:nvGrpSpPr>
          <p:grpSpPr>
            <a:xfrm>
              <a:off x="256449" y="-336301"/>
              <a:ext cx="1498599" cy="1022076"/>
              <a:chOff x="256449" y="-336301"/>
              <a:chExt cx="1498599" cy="1022076"/>
            </a:xfrm>
          </p:grpSpPr>
          <p:sp>
            <p:nvSpPr>
              <p:cNvPr id="229" name="Google Shape;229;p13"/>
              <p:cNvSpPr/>
              <p:nvPr/>
            </p:nvSpPr>
            <p:spPr>
              <a:xfrm rot="10800000">
                <a:off x="256449" y="-336301"/>
                <a:ext cx="1498599" cy="1022076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 rot="10800000">
                <a:off x="370567" y="-308776"/>
                <a:ext cx="1301434" cy="904269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 rot="10800000">
                <a:off x="496694" y="-293670"/>
                <a:ext cx="1099830" cy="809023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 rot="10800000">
                <a:off x="590823" y="-273229"/>
                <a:ext cx="913368" cy="646801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rot="10800000">
                <a:off x="642774" y="-248799"/>
                <a:ext cx="804138" cy="498899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10800000">
                <a:off x="752865" y="-234588"/>
                <a:ext cx="597239" cy="40380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 rot="10800000">
                <a:off x="805712" y="-230596"/>
                <a:ext cx="458288" cy="345291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 rot="10800000">
                <a:off x="864786" y="-209299"/>
                <a:ext cx="324146" cy="229051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 rot="10800000">
                <a:off x="944705" y="-213287"/>
                <a:ext cx="213164" cy="135633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 rot="10800000">
                <a:off x="972677" y="-238159"/>
                <a:ext cx="123475" cy="9834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39" name="Google Shape;239;p13"/>
            <p:cNvSpPr/>
            <p:nvPr/>
          </p:nvSpPr>
          <p:spPr>
            <a:xfrm rot="-1051789" flipH="1">
              <a:off x="-538142" y="4560135"/>
              <a:ext cx="2114059" cy="1515598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7769055" y="4520475"/>
              <a:ext cx="1540913" cy="481201"/>
              <a:chOff x="7769055" y="4520475"/>
              <a:chExt cx="1540913" cy="481201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8529683" y="49741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8117408" y="48857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7769055" y="47707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7785309" y="46913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7936931" y="46085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8717575" y="45204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7" name="Google Shape;247;p13"/>
            <p:cNvSpPr/>
            <p:nvPr/>
          </p:nvSpPr>
          <p:spPr>
            <a:xfrm rot="-1003861">
              <a:off x="6129497" y="-412123"/>
              <a:ext cx="3829318" cy="1843352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8" name="Google Shape;248;p13"/>
          <p:cNvSpPr txBox="1"/>
          <p:nvPr>
            <p:ph type="title" hasCustomPrompt="1"/>
          </p:nvPr>
        </p:nvSpPr>
        <p:spPr>
          <a:xfrm flipH="1">
            <a:off x="778124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type="subTitle" idx="1"/>
          </p:nvPr>
        </p:nvSpPr>
        <p:spPr>
          <a:xfrm>
            <a:off x="1725540" y="2068375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type="subTitle" idx="2"/>
          </p:nvPr>
        </p:nvSpPr>
        <p:spPr>
          <a:xfrm>
            <a:off x="1725540" y="1725475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type="title" idx="3" hasCustomPrompt="1"/>
          </p:nvPr>
        </p:nvSpPr>
        <p:spPr>
          <a:xfrm flipH="1">
            <a:off x="778112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type="subTitle" idx="4"/>
          </p:nvPr>
        </p:nvSpPr>
        <p:spPr>
          <a:xfrm>
            <a:off x="1725524" y="3565800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type="subTitle" idx="5"/>
          </p:nvPr>
        </p:nvSpPr>
        <p:spPr>
          <a:xfrm>
            <a:off x="1725524" y="3236550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type="title" idx="6" hasCustomPrompt="1"/>
          </p:nvPr>
        </p:nvSpPr>
        <p:spPr>
          <a:xfrm flipH="1">
            <a:off x="4832349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type="subTitle" idx="7"/>
          </p:nvPr>
        </p:nvSpPr>
        <p:spPr>
          <a:xfrm>
            <a:off x="5779765" y="2068375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13"/>
          <p:cNvSpPr txBox="1"/>
          <p:nvPr>
            <p:ph type="subTitle" idx="8"/>
          </p:nvPr>
        </p:nvSpPr>
        <p:spPr>
          <a:xfrm>
            <a:off x="5779765" y="1725475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13"/>
          <p:cNvSpPr txBox="1"/>
          <p:nvPr>
            <p:ph type="title" idx="9" hasCustomPrompt="1"/>
          </p:nvPr>
        </p:nvSpPr>
        <p:spPr>
          <a:xfrm flipH="1">
            <a:off x="4832337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type="subTitle" idx="13"/>
          </p:nvPr>
        </p:nvSpPr>
        <p:spPr>
          <a:xfrm>
            <a:off x="5779749" y="3565800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13"/>
          <p:cNvSpPr txBox="1"/>
          <p:nvPr>
            <p:ph type="subTitle" idx="14"/>
          </p:nvPr>
        </p:nvSpPr>
        <p:spPr>
          <a:xfrm>
            <a:off x="5779749" y="3236550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3"/>
          <p:cNvSpPr txBox="1"/>
          <p:nvPr>
            <p:ph type="title" idx="15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3149648" y="-2306631"/>
            <a:ext cx="12752347" cy="9639653"/>
            <a:chOff x="-3149648" y="-2306631"/>
            <a:chExt cx="12752347" cy="9639653"/>
          </a:xfrm>
        </p:grpSpPr>
        <p:sp>
          <p:nvSpPr>
            <p:cNvPr id="263" name="Google Shape;263;p14"/>
            <p:cNvSpPr/>
            <p:nvPr/>
          </p:nvSpPr>
          <p:spPr>
            <a:xfrm rot="-4500033">
              <a:off x="-2433336" y="-2029219"/>
              <a:ext cx="3293254" cy="4010186"/>
            </a:xfrm>
            <a:custGeom>
              <a:avLst/>
              <a:gdLst/>
              <a:ahLst/>
              <a:cxnLst/>
              <a:rect l="l" t="t" r="r" b="b"/>
              <a:pathLst>
                <a:path w="49353" h="60097" extrusionOk="0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4"/>
            <p:cNvSpPr/>
            <p:nvPr/>
          </p:nvSpPr>
          <p:spPr>
            <a:xfrm rot="8100000">
              <a:off x="4142474" y="-1300378"/>
              <a:ext cx="4069419" cy="2953321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4"/>
            <p:cNvSpPr/>
            <p:nvPr/>
          </p:nvSpPr>
          <p:spPr>
            <a:xfrm flipH="1">
              <a:off x="-1016175" y="3772575"/>
              <a:ext cx="3034963" cy="3560447"/>
            </a:xfrm>
            <a:custGeom>
              <a:avLst/>
              <a:gdLst/>
              <a:ahLst/>
              <a:cxnLst/>
              <a:rect l="l" t="t" r="r" b="b"/>
              <a:pathLst>
                <a:path w="49353" h="60097" extrusionOk="0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4"/>
            <p:cNvSpPr/>
            <p:nvPr/>
          </p:nvSpPr>
          <p:spPr>
            <a:xfrm flipH="1">
              <a:off x="6225969" y="3635625"/>
              <a:ext cx="2918006" cy="1507889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4"/>
            <p:cNvSpPr/>
            <p:nvPr/>
          </p:nvSpPr>
          <p:spPr>
            <a:xfrm rot="5400000" flipH="1">
              <a:off x="-121158" y="-72729"/>
              <a:ext cx="1931533" cy="1951923"/>
            </a:xfrm>
            <a:custGeom>
              <a:avLst/>
              <a:gdLst/>
              <a:ahLst/>
              <a:cxnLst/>
              <a:rect l="l" t="t" r="r" b="b"/>
              <a:pathLst>
                <a:path w="50491" h="51024" extrusionOk="0">
                  <a:moveTo>
                    <a:pt x="50491" y="5757"/>
                  </a:moveTo>
                  <a:cubicBezTo>
                    <a:pt x="44361" y="13108"/>
                    <a:pt x="29901" y="18950"/>
                    <a:pt x="22634" y="12721"/>
                  </a:cubicBezTo>
                  <a:cubicBezTo>
                    <a:pt x="20024" y="10484"/>
                    <a:pt x="18482" y="5373"/>
                    <a:pt x="20544" y="2623"/>
                  </a:cubicBezTo>
                  <a:cubicBezTo>
                    <a:pt x="22376" y="180"/>
                    <a:pt x="27510" y="-998"/>
                    <a:pt x="29598" y="1230"/>
                  </a:cubicBezTo>
                  <a:cubicBezTo>
                    <a:pt x="35112" y="7112"/>
                    <a:pt x="35215" y="17708"/>
                    <a:pt x="32384" y="25257"/>
                  </a:cubicBezTo>
                  <a:cubicBezTo>
                    <a:pt x="27540" y="38173"/>
                    <a:pt x="13795" y="51024"/>
                    <a:pt x="0" y="5102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8" name="Google Shape;268;p14"/>
            <p:cNvSpPr/>
            <p:nvPr/>
          </p:nvSpPr>
          <p:spPr>
            <a:xfrm flipH="1">
              <a:off x="2554236" y="2984225"/>
              <a:ext cx="6836610" cy="4207247"/>
            </a:xfrm>
            <a:custGeom>
              <a:avLst/>
              <a:gdLst/>
              <a:ahLst/>
              <a:cxnLst/>
              <a:rect l="l" t="t" r="r" b="b"/>
              <a:pathLst>
                <a:path w="156785" h="87779" extrusionOk="0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69" name="Google Shape;269;p14"/>
            <p:cNvGrpSpPr/>
            <p:nvPr/>
          </p:nvGrpSpPr>
          <p:grpSpPr>
            <a:xfrm>
              <a:off x="-269145" y="3606075"/>
              <a:ext cx="1540913" cy="481201"/>
              <a:chOff x="-269145" y="3606075"/>
              <a:chExt cx="1540913" cy="481201"/>
            </a:xfrm>
          </p:grpSpPr>
          <p:sp>
            <p:nvSpPr>
              <p:cNvPr id="270" name="Google Shape;270;p14"/>
              <p:cNvSpPr/>
              <p:nvPr/>
            </p:nvSpPr>
            <p:spPr>
              <a:xfrm flipH="1">
                <a:off x="-246075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 flipH="1">
                <a:off x="-259565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 flipH="1">
                <a:off x="-26914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 flipH="1">
                <a:off x="-262643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 flipH="1">
                <a:off x="-263844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 flipH="1">
                <a:off x="-23781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6" name="Google Shape;276;p14"/>
            <p:cNvGrpSpPr/>
            <p:nvPr/>
          </p:nvGrpSpPr>
          <p:grpSpPr>
            <a:xfrm>
              <a:off x="8826616" y="906938"/>
              <a:ext cx="776083" cy="753982"/>
              <a:chOff x="789750" y="525938"/>
              <a:chExt cx="776083" cy="753982"/>
            </a:xfrm>
          </p:grpSpPr>
          <p:sp>
            <p:nvSpPr>
              <p:cNvPr id="277" name="Google Shape;277;p14"/>
              <p:cNvSpPr/>
              <p:nvPr/>
            </p:nvSpPr>
            <p:spPr>
              <a:xfrm rot="-5400000">
                <a:off x="741124" y="574564"/>
                <a:ext cx="477197" cy="379946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11490" extrusionOk="0">
                    <a:moveTo>
                      <a:pt x="5905" y="0"/>
                    </a:moveTo>
                    <a:cubicBezTo>
                      <a:pt x="5237" y="0"/>
                      <a:pt x="4641" y="245"/>
                      <a:pt x="4239" y="908"/>
                    </a:cubicBezTo>
                    <a:cubicBezTo>
                      <a:pt x="1060" y="3468"/>
                      <a:pt x="1" y="5944"/>
                      <a:pt x="3108" y="8790"/>
                    </a:cubicBezTo>
                    <a:cubicBezTo>
                      <a:pt x="4388" y="9966"/>
                      <a:pt x="5593" y="11489"/>
                      <a:pt x="7269" y="11489"/>
                    </a:cubicBezTo>
                    <a:cubicBezTo>
                      <a:pt x="7698" y="11489"/>
                      <a:pt x="8157" y="11390"/>
                      <a:pt x="8656" y="11159"/>
                    </a:cubicBezTo>
                    <a:cubicBezTo>
                      <a:pt x="10252" y="10433"/>
                      <a:pt x="13157" y="7802"/>
                      <a:pt x="13669" y="6147"/>
                    </a:cubicBezTo>
                    <a:cubicBezTo>
                      <a:pt x="14431" y="3694"/>
                      <a:pt x="11728" y="2670"/>
                      <a:pt x="10097" y="1706"/>
                    </a:cubicBezTo>
                    <a:cubicBezTo>
                      <a:pt x="9197" y="1182"/>
                      <a:pt x="7375" y="0"/>
                      <a:pt x="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 rot="-5400000">
                <a:off x="1052531" y="1091254"/>
                <a:ext cx="206738" cy="170595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5159" extrusionOk="0">
                    <a:moveTo>
                      <a:pt x="2536" y="0"/>
                    </a:moveTo>
                    <a:cubicBezTo>
                      <a:pt x="2190" y="0"/>
                      <a:pt x="1847" y="118"/>
                      <a:pt x="1513" y="440"/>
                    </a:cubicBezTo>
                    <a:cubicBezTo>
                      <a:pt x="905" y="1035"/>
                      <a:pt x="0" y="2678"/>
                      <a:pt x="36" y="3512"/>
                    </a:cubicBezTo>
                    <a:cubicBezTo>
                      <a:pt x="84" y="4750"/>
                      <a:pt x="1465" y="4774"/>
                      <a:pt x="2370" y="4952"/>
                    </a:cubicBezTo>
                    <a:cubicBezTo>
                      <a:pt x="2704" y="5020"/>
                      <a:pt x="3293" y="5159"/>
                      <a:pt x="3844" y="5159"/>
                    </a:cubicBezTo>
                    <a:cubicBezTo>
                      <a:pt x="4449" y="5159"/>
                      <a:pt x="5007" y="4992"/>
                      <a:pt x="5132" y="4381"/>
                    </a:cubicBezTo>
                    <a:cubicBezTo>
                      <a:pt x="6168" y="2726"/>
                      <a:pt x="6251" y="1428"/>
                      <a:pt x="4394" y="630"/>
                    </a:cubicBezTo>
                    <a:cubicBezTo>
                      <a:pt x="3777" y="371"/>
                      <a:pt x="3150" y="0"/>
                      <a:pt x="2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 rot="-5400000">
                <a:off x="1361608" y="646926"/>
                <a:ext cx="223669" cy="184781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5588" extrusionOk="0">
                    <a:moveTo>
                      <a:pt x="2737" y="0"/>
                    </a:moveTo>
                    <a:cubicBezTo>
                      <a:pt x="2359" y="0"/>
                      <a:pt x="1984" y="130"/>
                      <a:pt x="1620" y="482"/>
                    </a:cubicBezTo>
                    <a:cubicBezTo>
                      <a:pt x="977" y="1125"/>
                      <a:pt x="0" y="2910"/>
                      <a:pt x="36" y="3803"/>
                    </a:cubicBezTo>
                    <a:cubicBezTo>
                      <a:pt x="84" y="5149"/>
                      <a:pt x="1584" y="5173"/>
                      <a:pt x="2548" y="5363"/>
                    </a:cubicBezTo>
                    <a:cubicBezTo>
                      <a:pt x="2918" y="5437"/>
                      <a:pt x="3563" y="5587"/>
                      <a:pt x="4164" y="5587"/>
                    </a:cubicBezTo>
                    <a:cubicBezTo>
                      <a:pt x="4820" y="5587"/>
                      <a:pt x="5424" y="5408"/>
                      <a:pt x="5561" y="4756"/>
                    </a:cubicBezTo>
                    <a:cubicBezTo>
                      <a:pt x="6668" y="2958"/>
                      <a:pt x="6763" y="1553"/>
                      <a:pt x="4751" y="696"/>
                    </a:cubicBezTo>
                    <a:cubicBezTo>
                      <a:pt x="4089" y="407"/>
                      <a:pt x="3407" y="0"/>
                      <a:pt x="2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80" name="Google Shape;280;p14"/>
          <p:cNvSpPr txBox="1"/>
          <p:nvPr>
            <p:ph type="title"/>
          </p:nvPr>
        </p:nvSpPr>
        <p:spPr>
          <a:xfrm>
            <a:off x="2835375" y="3287686"/>
            <a:ext cx="34731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1" name="Google Shape;281;p14"/>
          <p:cNvSpPr txBox="1"/>
          <p:nvPr>
            <p:ph type="subTitle" idx="1"/>
          </p:nvPr>
        </p:nvSpPr>
        <p:spPr>
          <a:xfrm>
            <a:off x="1190700" y="1696300"/>
            <a:ext cx="6762600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4" name="Google Shape;284;p15"/>
          <p:cNvGrpSpPr/>
          <p:nvPr/>
        </p:nvGrpSpPr>
        <p:grpSpPr>
          <a:xfrm>
            <a:off x="-4713323" y="-2837079"/>
            <a:ext cx="14709558" cy="9811980"/>
            <a:chOff x="-4713323" y="-2837079"/>
            <a:chExt cx="14709558" cy="9811980"/>
          </a:xfrm>
        </p:grpSpPr>
        <p:sp>
          <p:nvSpPr>
            <p:cNvPr id="285" name="Google Shape;285;p15"/>
            <p:cNvSpPr/>
            <p:nvPr/>
          </p:nvSpPr>
          <p:spPr>
            <a:xfrm rot="-9031361">
              <a:off x="-3325776" y="3236043"/>
              <a:ext cx="4079160" cy="2924499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5"/>
            <p:cNvSpPr/>
            <p:nvPr/>
          </p:nvSpPr>
          <p:spPr>
            <a:xfrm rot="-9195659" flipH="1">
              <a:off x="-4122132" y="-1906426"/>
              <a:ext cx="5046559" cy="3827363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5"/>
            <p:cNvSpPr/>
            <p:nvPr/>
          </p:nvSpPr>
          <p:spPr>
            <a:xfrm rot="-9723690">
              <a:off x="-1103954" y="4449058"/>
              <a:ext cx="2960263" cy="498456"/>
            </a:xfrm>
            <a:custGeom>
              <a:avLst/>
              <a:gdLst/>
              <a:ahLst/>
              <a:cxnLst/>
              <a:rect l="l" t="t" r="r" b="b"/>
              <a:pathLst>
                <a:path w="118409" h="19938" extrusionOk="0">
                  <a:moveTo>
                    <a:pt x="118409" y="0"/>
                  </a:moveTo>
                  <a:cubicBezTo>
                    <a:pt x="116301" y="10545"/>
                    <a:pt x="103590" y="18663"/>
                    <a:pt x="92890" y="19735"/>
                  </a:cubicBezTo>
                  <a:cubicBezTo>
                    <a:pt x="79566" y="21071"/>
                    <a:pt x="66694" y="14017"/>
                    <a:pt x="53420" y="12249"/>
                  </a:cubicBezTo>
                  <a:cubicBezTo>
                    <a:pt x="35510" y="9863"/>
                    <a:pt x="10016" y="18100"/>
                    <a:pt x="0" y="306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8" name="Google Shape;288;p15"/>
            <p:cNvSpPr/>
            <p:nvPr/>
          </p:nvSpPr>
          <p:spPr>
            <a:xfrm>
              <a:off x="7431575" y="-731925"/>
              <a:ext cx="2564660" cy="1861264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89" name="Google Shape;289;p15"/>
            <p:cNvGrpSpPr/>
            <p:nvPr/>
          </p:nvGrpSpPr>
          <p:grpSpPr>
            <a:xfrm>
              <a:off x="6547796" y="4541571"/>
              <a:ext cx="2596205" cy="809912"/>
              <a:chOff x="6547796" y="4541571"/>
              <a:chExt cx="2596205" cy="809912"/>
            </a:xfrm>
          </p:grpSpPr>
          <p:sp>
            <p:nvSpPr>
              <p:cNvPr id="290" name="Google Shape;290;p15"/>
              <p:cNvSpPr/>
              <p:nvPr/>
            </p:nvSpPr>
            <p:spPr>
              <a:xfrm rot="5400000" flipH="1">
                <a:off x="7746205" y="3745704"/>
                <a:ext cx="601929" cy="2193663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25556" extrusionOk="0">
                    <a:moveTo>
                      <a:pt x="0" y="0"/>
                    </a:moveTo>
                    <a:lnTo>
                      <a:pt x="0" y="25425"/>
                    </a:lnTo>
                    <a:cubicBezTo>
                      <a:pt x="1841" y="24987"/>
                      <a:pt x="3859" y="25555"/>
                      <a:pt x="5529" y="24698"/>
                    </a:cubicBezTo>
                    <a:cubicBezTo>
                      <a:pt x="7410" y="23733"/>
                      <a:pt x="8735" y="21418"/>
                      <a:pt x="7878" y="19340"/>
                    </a:cubicBezTo>
                    <a:cubicBezTo>
                      <a:pt x="6909" y="16999"/>
                      <a:pt x="3878" y="15856"/>
                      <a:pt x="3332" y="13384"/>
                    </a:cubicBezTo>
                    <a:cubicBezTo>
                      <a:pt x="2924" y="11544"/>
                      <a:pt x="4089" y="9744"/>
                      <a:pt x="5310" y="8308"/>
                    </a:cubicBezTo>
                    <a:cubicBezTo>
                      <a:pt x="6535" y="6872"/>
                      <a:pt x="7945" y="5403"/>
                      <a:pt x="8163" y="3529"/>
                    </a:cubicBezTo>
                    <a:cubicBezTo>
                      <a:pt x="8316" y="2230"/>
                      <a:pt x="7792" y="965"/>
                      <a:pt x="69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 flipH="1">
                <a:off x="6547796" y="4582079"/>
                <a:ext cx="1060172" cy="769405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49305" extrusionOk="0">
                    <a:moveTo>
                      <a:pt x="14289" y="1"/>
                    </a:moveTo>
                    <a:cubicBezTo>
                      <a:pt x="9240" y="1"/>
                      <a:pt x="4445" y="987"/>
                      <a:pt x="2143" y="6949"/>
                    </a:cubicBezTo>
                    <a:cubicBezTo>
                      <a:pt x="0" y="12497"/>
                      <a:pt x="2358" y="18974"/>
                      <a:pt x="6430" y="23308"/>
                    </a:cubicBezTo>
                    <a:cubicBezTo>
                      <a:pt x="10501" y="27630"/>
                      <a:pt x="16014" y="30273"/>
                      <a:pt x="21384" y="32821"/>
                    </a:cubicBezTo>
                    <a:lnTo>
                      <a:pt x="51233" y="46942"/>
                    </a:lnTo>
                    <a:cubicBezTo>
                      <a:pt x="53839" y="48173"/>
                      <a:pt x="56986" y="49304"/>
                      <a:pt x="59798" y="49304"/>
                    </a:cubicBezTo>
                    <a:cubicBezTo>
                      <a:pt x="61855" y="49304"/>
                      <a:pt x="63734" y="48699"/>
                      <a:pt x="65092" y="47085"/>
                    </a:cubicBezTo>
                    <a:cubicBezTo>
                      <a:pt x="67937" y="43703"/>
                      <a:pt x="66068" y="38607"/>
                      <a:pt x="64092" y="34654"/>
                    </a:cubicBezTo>
                    <a:cubicBezTo>
                      <a:pt x="59520" y="25510"/>
                      <a:pt x="54817" y="16164"/>
                      <a:pt x="47399" y="9139"/>
                    </a:cubicBezTo>
                    <a:cubicBezTo>
                      <a:pt x="39267" y="1412"/>
                      <a:pt x="31385" y="436"/>
                      <a:pt x="20884" y="234"/>
                    </a:cubicBezTo>
                    <a:cubicBezTo>
                      <a:pt x="18762" y="190"/>
                      <a:pt x="16501" y="1"/>
                      <a:pt x="142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4" name="Google Shape;294;p16"/>
          <p:cNvGrpSpPr/>
          <p:nvPr/>
        </p:nvGrpSpPr>
        <p:grpSpPr>
          <a:xfrm>
            <a:off x="-1522300" y="-1346773"/>
            <a:ext cx="11954522" cy="8232502"/>
            <a:chOff x="-1522300" y="-1346773"/>
            <a:chExt cx="11954522" cy="8232502"/>
          </a:xfrm>
        </p:grpSpPr>
        <p:sp>
          <p:nvSpPr>
            <p:cNvPr id="295" name="Google Shape;295;p16"/>
            <p:cNvSpPr/>
            <p:nvPr/>
          </p:nvSpPr>
          <p:spPr>
            <a:xfrm rot="5400000" flipH="1">
              <a:off x="-645685" y="4302791"/>
              <a:ext cx="1131920" cy="1323799"/>
            </a:xfrm>
            <a:custGeom>
              <a:avLst/>
              <a:gdLst/>
              <a:ahLst/>
              <a:cxnLst/>
              <a:rect l="l" t="t" r="r" b="b"/>
              <a:pathLst>
                <a:path w="17022" h="19906" extrusionOk="0">
                  <a:moveTo>
                    <a:pt x="9196" y="0"/>
                  </a:moveTo>
                  <a:cubicBezTo>
                    <a:pt x="7480" y="0"/>
                    <a:pt x="5759" y="553"/>
                    <a:pt x="4405" y="1612"/>
                  </a:cubicBezTo>
                  <a:cubicBezTo>
                    <a:pt x="3036" y="2684"/>
                    <a:pt x="1986" y="4242"/>
                    <a:pt x="361" y="4858"/>
                  </a:cubicBezTo>
                  <a:cubicBezTo>
                    <a:pt x="242" y="4903"/>
                    <a:pt x="123" y="4944"/>
                    <a:pt x="1" y="4977"/>
                  </a:cubicBezTo>
                  <a:lnTo>
                    <a:pt x="1" y="17897"/>
                  </a:lnTo>
                  <a:cubicBezTo>
                    <a:pt x="60" y="17935"/>
                    <a:pt x="116" y="17975"/>
                    <a:pt x="175" y="18012"/>
                  </a:cubicBezTo>
                  <a:cubicBezTo>
                    <a:pt x="2072" y="19205"/>
                    <a:pt x="4365" y="19906"/>
                    <a:pt x="6595" y="19906"/>
                  </a:cubicBezTo>
                  <a:cubicBezTo>
                    <a:pt x="8514" y="19906"/>
                    <a:pt x="10387" y="19387"/>
                    <a:pt x="11919" y="18217"/>
                  </a:cubicBezTo>
                  <a:cubicBezTo>
                    <a:pt x="13671" y="16881"/>
                    <a:pt x="14784" y="14877"/>
                    <a:pt x="15630" y="12844"/>
                  </a:cubicBezTo>
                  <a:cubicBezTo>
                    <a:pt x="16420" y="10951"/>
                    <a:pt x="17021" y="8918"/>
                    <a:pt x="16810" y="6877"/>
                  </a:cubicBezTo>
                  <a:cubicBezTo>
                    <a:pt x="16524" y="4161"/>
                    <a:pt x="14676" y="1660"/>
                    <a:pt x="12160" y="591"/>
                  </a:cubicBezTo>
                  <a:cubicBezTo>
                    <a:pt x="11225" y="194"/>
                    <a:pt x="10211" y="0"/>
                    <a:pt x="9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-1522300" y="-731925"/>
              <a:ext cx="2564660" cy="1861264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6"/>
            <p:cNvSpPr/>
            <p:nvPr/>
          </p:nvSpPr>
          <p:spPr>
            <a:xfrm rot="-877307" flipH="1">
              <a:off x="7031479" y="-983970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6"/>
            <p:cNvSpPr/>
            <p:nvPr/>
          </p:nvSpPr>
          <p:spPr>
            <a:xfrm rot="8100000">
              <a:off x="7331971" y="4390370"/>
              <a:ext cx="2564584" cy="1861209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7"/>
          <p:cNvSpPr/>
          <p:nvPr/>
        </p:nvSpPr>
        <p:spPr>
          <a:xfrm rot="-5400000">
            <a:off x="7833671" y="303782"/>
            <a:ext cx="1614146" cy="1006539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2" name="Google Shape;302;p17"/>
          <p:cNvGrpSpPr/>
          <p:nvPr/>
        </p:nvGrpSpPr>
        <p:grpSpPr>
          <a:xfrm>
            <a:off x="8130145" y="404434"/>
            <a:ext cx="1184449" cy="369893"/>
            <a:chOff x="406875" y="1912875"/>
            <a:chExt cx="1054625" cy="329350"/>
          </a:xfrm>
        </p:grpSpPr>
        <p:sp>
          <p:nvSpPr>
            <p:cNvPr id="303" name="Google Shape;303;p17"/>
            <p:cNvSpPr/>
            <p:nvPr/>
          </p:nvSpPr>
          <p:spPr>
            <a:xfrm>
              <a:off x="927475" y="2223375"/>
              <a:ext cx="518250" cy="18850"/>
            </a:xfrm>
            <a:custGeom>
              <a:avLst/>
              <a:gdLst/>
              <a:ahLst/>
              <a:cxnLst/>
              <a:rect l="l" t="t" r="r" b="b"/>
              <a:pathLst>
                <a:path w="20730" h="754" extrusionOk="0">
                  <a:moveTo>
                    <a:pt x="452" y="1"/>
                  </a:moveTo>
                  <a:cubicBezTo>
                    <a:pt x="361" y="1"/>
                    <a:pt x="270" y="6"/>
                    <a:pt x="179" y="22"/>
                  </a:cubicBezTo>
                  <a:cubicBezTo>
                    <a:pt x="1" y="94"/>
                    <a:pt x="25" y="355"/>
                    <a:pt x="215" y="391"/>
                  </a:cubicBezTo>
                  <a:cubicBezTo>
                    <a:pt x="1668" y="570"/>
                    <a:pt x="3120" y="582"/>
                    <a:pt x="4573" y="653"/>
                  </a:cubicBezTo>
                  <a:cubicBezTo>
                    <a:pt x="5371" y="653"/>
                    <a:pt x="6168" y="701"/>
                    <a:pt x="6966" y="701"/>
                  </a:cubicBezTo>
                  <a:cubicBezTo>
                    <a:pt x="7919" y="713"/>
                    <a:pt x="8871" y="748"/>
                    <a:pt x="9835" y="748"/>
                  </a:cubicBezTo>
                  <a:cubicBezTo>
                    <a:pt x="10522" y="752"/>
                    <a:pt x="11207" y="754"/>
                    <a:pt x="11892" y="754"/>
                  </a:cubicBezTo>
                  <a:cubicBezTo>
                    <a:pt x="13262" y="754"/>
                    <a:pt x="14630" y="748"/>
                    <a:pt x="16003" y="748"/>
                  </a:cubicBezTo>
                  <a:cubicBezTo>
                    <a:pt x="16717" y="736"/>
                    <a:pt x="17432" y="748"/>
                    <a:pt x="18146" y="713"/>
                  </a:cubicBezTo>
                  <a:cubicBezTo>
                    <a:pt x="18765" y="689"/>
                    <a:pt x="19384" y="665"/>
                    <a:pt x="20003" y="617"/>
                  </a:cubicBezTo>
                  <a:cubicBezTo>
                    <a:pt x="20206" y="617"/>
                    <a:pt x="20408" y="570"/>
                    <a:pt x="20599" y="510"/>
                  </a:cubicBezTo>
                  <a:cubicBezTo>
                    <a:pt x="20730" y="463"/>
                    <a:pt x="20718" y="236"/>
                    <a:pt x="20563" y="236"/>
                  </a:cubicBezTo>
                  <a:cubicBezTo>
                    <a:pt x="20253" y="236"/>
                    <a:pt x="19944" y="236"/>
                    <a:pt x="19634" y="225"/>
                  </a:cubicBezTo>
                  <a:cubicBezTo>
                    <a:pt x="19278" y="204"/>
                    <a:pt x="18920" y="199"/>
                    <a:pt x="18561" y="199"/>
                  </a:cubicBezTo>
                  <a:cubicBezTo>
                    <a:pt x="18224" y="199"/>
                    <a:pt x="17885" y="203"/>
                    <a:pt x="17547" y="203"/>
                  </a:cubicBezTo>
                  <a:cubicBezTo>
                    <a:pt x="17413" y="203"/>
                    <a:pt x="17280" y="203"/>
                    <a:pt x="17146" y="201"/>
                  </a:cubicBezTo>
                  <a:cubicBezTo>
                    <a:pt x="15169" y="189"/>
                    <a:pt x="13193" y="189"/>
                    <a:pt x="11217" y="189"/>
                  </a:cubicBezTo>
                  <a:cubicBezTo>
                    <a:pt x="10812" y="192"/>
                    <a:pt x="10406" y="193"/>
                    <a:pt x="10000" y="193"/>
                  </a:cubicBezTo>
                  <a:cubicBezTo>
                    <a:pt x="8782" y="193"/>
                    <a:pt x="7558" y="180"/>
                    <a:pt x="6335" y="153"/>
                  </a:cubicBezTo>
                  <a:cubicBezTo>
                    <a:pt x="5525" y="141"/>
                    <a:pt x="4716" y="141"/>
                    <a:pt x="3894" y="105"/>
                  </a:cubicBezTo>
                  <a:cubicBezTo>
                    <a:pt x="3814" y="107"/>
                    <a:pt x="3733" y="107"/>
                    <a:pt x="3653" y="107"/>
                  </a:cubicBezTo>
                  <a:cubicBezTo>
                    <a:pt x="2840" y="107"/>
                    <a:pt x="2028" y="57"/>
                    <a:pt x="1215" y="46"/>
                  </a:cubicBezTo>
                  <a:cubicBezTo>
                    <a:pt x="961" y="46"/>
                    <a:pt x="706" y="1"/>
                    <a:pt x="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45300" y="2162900"/>
              <a:ext cx="809650" cy="32650"/>
            </a:xfrm>
            <a:custGeom>
              <a:avLst/>
              <a:gdLst/>
              <a:ahLst/>
              <a:cxnLst/>
              <a:rect l="l" t="t" r="r" b="b"/>
              <a:pathLst>
                <a:path w="32386" h="1306" extrusionOk="0">
                  <a:moveTo>
                    <a:pt x="27075" y="11"/>
                  </a:moveTo>
                  <a:cubicBezTo>
                    <a:pt x="26687" y="11"/>
                    <a:pt x="26298" y="12"/>
                    <a:pt x="25909" y="12"/>
                  </a:cubicBezTo>
                  <a:cubicBezTo>
                    <a:pt x="25206" y="24"/>
                    <a:pt x="24504" y="0"/>
                    <a:pt x="23801" y="48"/>
                  </a:cubicBezTo>
                  <a:cubicBezTo>
                    <a:pt x="23289" y="60"/>
                    <a:pt x="22777" y="60"/>
                    <a:pt x="22277" y="72"/>
                  </a:cubicBezTo>
                  <a:cubicBezTo>
                    <a:pt x="22233" y="71"/>
                    <a:pt x="22188" y="70"/>
                    <a:pt x="22144" y="70"/>
                  </a:cubicBezTo>
                  <a:cubicBezTo>
                    <a:pt x="21750" y="70"/>
                    <a:pt x="21375" y="109"/>
                    <a:pt x="20973" y="109"/>
                  </a:cubicBezTo>
                  <a:cubicBezTo>
                    <a:pt x="20928" y="109"/>
                    <a:pt x="20883" y="109"/>
                    <a:pt x="20837" y="107"/>
                  </a:cubicBezTo>
                  <a:cubicBezTo>
                    <a:pt x="20337" y="107"/>
                    <a:pt x="19848" y="155"/>
                    <a:pt x="19348" y="155"/>
                  </a:cubicBezTo>
                  <a:cubicBezTo>
                    <a:pt x="19015" y="167"/>
                    <a:pt x="18682" y="155"/>
                    <a:pt x="18348" y="191"/>
                  </a:cubicBezTo>
                  <a:cubicBezTo>
                    <a:pt x="17896" y="215"/>
                    <a:pt x="17455" y="191"/>
                    <a:pt x="17003" y="238"/>
                  </a:cubicBezTo>
                  <a:cubicBezTo>
                    <a:pt x="16503" y="262"/>
                    <a:pt x="16003" y="238"/>
                    <a:pt x="15515" y="286"/>
                  </a:cubicBezTo>
                  <a:cubicBezTo>
                    <a:pt x="14991" y="310"/>
                    <a:pt x="14467" y="286"/>
                    <a:pt x="13943" y="334"/>
                  </a:cubicBezTo>
                  <a:cubicBezTo>
                    <a:pt x="13455" y="358"/>
                    <a:pt x="12979" y="346"/>
                    <a:pt x="12502" y="369"/>
                  </a:cubicBezTo>
                  <a:cubicBezTo>
                    <a:pt x="12086" y="405"/>
                    <a:pt x="11669" y="393"/>
                    <a:pt x="11252" y="405"/>
                  </a:cubicBezTo>
                  <a:cubicBezTo>
                    <a:pt x="10919" y="405"/>
                    <a:pt x="10562" y="441"/>
                    <a:pt x="10216" y="441"/>
                  </a:cubicBezTo>
                  <a:cubicBezTo>
                    <a:pt x="9407" y="453"/>
                    <a:pt x="8585" y="441"/>
                    <a:pt x="7776" y="477"/>
                  </a:cubicBezTo>
                  <a:lnTo>
                    <a:pt x="4859" y="500"/>
                  </a:lnTo>
                  <a:cubicBezTo>
                    <a:pt x="3596" y="560"/>
                    <a:pt x="2334" y="512"/>
                    <a:pt x="1072" y="560"/>
                  </a:cubicBezTo>
                  <a:cubicBezTo>
                    <a:pt x="787" y="596"/>
                    <a:pt x="465" y="560"/>
                    <a:pt x="191" y="679"/>
                  </a:cubicBezTo>
                  <a:cubicBezTo>
                    <a:pt x="1" y="786"/>
                    <a:pt x="13" y="1072"/>
                    <a:pt x="227" y="1143"/>
                  </a:cubicBezTo>
                  <a:cubicBezTo>
                    <a:pt x="537" y="1203"/>
                    <a:pt x="858" y="1227"/>
                    <a:pt x="1168" y="1227"/>
                  </a:cubicBezTo>
                  <a:cubicBezTo>
                    <a:pt x="1953" y="1286"/>
                    <a:pt x="2739" y="1239"/>
                    <a:pt x="3513" y="1286"/>
                  </a:cubicBezTo>
                  <a:cubicBezTo>
                    <a:pt x="4573" y="1300"/>
                    <a:pt x="5629" y="1306"/>
                    <a:pt x="6684" y="1306"/>
                  </a:cubicBezTo>
                  <a:cubicBezTo>
                    <a:pt x="7429" y="1306"/>
                    <a:pt x="8174" y="1303"/>
                    <a:pt x="8919" y="1298"/>
                  </a:cubicBezTo>
                  <a:cubicBezTo>
                    <a:pt x="9166" y="1298"/>
                    <a:pt x="9416" y="1300"/>
                    <a:pt x="9666" y="1300"/>
                  </a:cubicBezTo>
                  <a:cubicBezTo>
                    <a:pt x="10041" y="1300"/>
                    <a:pt x="10416" y="1296"/>
                    <a:pt x="10788" y="1274"/>
                  </a:cubicBezTo>
                  <a:cubicBezTo>
                    <a:pt x="11228" y="1262"/>
                    <a:pt x="11669" y="1262"/>
                    <a:pt x="12109" y="1262"/>
                  </a:cubicBezTo>
                  <a:cubicBezTo>
                    <a:pt x="12316" y="1258"/>
                    <a:pt x="12521" y="1258"/>
                    <a:pt x="12725" y="1258"/>
                  </a:cubicBezTo>
                  <a:cubicBezTo>
                    <a:pt x="13133" y="1258"/>
                    <a:pt x="13538" y="1258"/>
                    <a:pt x="13943" y="1227"/>
                  </a:cubicBezTo>
                  <a:cubicBezTo>
                    <a:pt x="14538" y="1215"/>
                    <a:pt x="15122" y="1203"/>
                    <a:pt x="15717" y="1203"/>
                  </a:cubicBezTo>
                  <a:cubicBezTo>
                    <a:pt x="16693" y="1143"/>
                    <a:pt x="17670" y="1167"/>
                    <a:pt x="18634" y="1143"/>
                  </a:cubicBezTo>
                  <a:cubicBezTo>
                    <a:pt x="19444" y="1096"/>
                    <a:pt x="20265" y="1143"/>
                    <a:pt x="21075" y="1084"/>
                  </a:cubicBezTo>
                  <a:cubicBezTo>
                    <a:pt x="21575" y="1060"/>
                    <a:pt x="22075" y="1084"/>
                    <a:pt x="22563" y="1036"/>
                  </a:cubicBezTo>
                  <a:cubicBezTo>
                    <a:pt x="24432" y="977"/>
                    <a:pt x="26302" y="846"/>
                    <a:pt x="28183" y="786"/>
                  </a:cubicBezTo>
                  <a:cubicBezTo>
                    <a:pt x="28778" y="786"/>
                    <a:pt x="29385" y="739"/>
                    <a:pt x="29981" y="739"/>
                  </a:cubicBezTo>
                  <a:cubicBezTo>
                    <a:pt x="30085" y="740"/>
                    <a:pt x="30190" y="741"/>
                    <a:pt x="30295" y="741"/>
                  </a:cubicBezTo>
                  <a:cubicBezTo>
                    <a:pt x="30836" y="741"/>
                    <a:pt x="31385" y="715"/>
                    <a:pt x="31933" y="655"/>
                  </a:cubicBezTo>
                  <a:cubicBezTo>
                    <a:pt x="32064" y="643"/>
                    <a:pt x="32183" y="596"/>
                    <a:pt x="32291" y="536"/>
                  </a:cubicBezTo>
                  <a:cubicBezTo>
                    <a:pt x="32362" y="465"/>
                    <a:pt x="32386" y="346"/>
                    <a:pt x="32338" y="250"/>
                  </a:cubicBezTo>
                  <a:cubicBezTo>
                    <a:pt x="32279" y="165"/>
                    <a:pt x="32183" y="153"/>
                    <a:pt x="32085" y="153"/>
                  </a:cubicBezTo>
                  <a:cubicBezTo>
                    <a:pt x="32046" y="153"/>
                    <a:pt x="32006" y="155"/>
                    <a:pt x="31969" y="155"/>
                  </a:cubicBezTo>
                  <a:cubicBezTo>
                    <a:pt x="31112" y="107"/>
                    <a:pt x="30255" y="48"/>
                    <a:pt x="29397" y="48"/>
                  </a:cubicBezTo>
                  <a:cubicBezTo>
                    <a:pt x="28627" y="16"/>
                    <a:pt x="27852" y="11"/>
                    <a:pt x="27075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406875" y="2084200"/>
              <a:ext cx="1054625" cy="31625"/>
            </a:xfrm>
            <a:custGeom>
              <a:avLst/>
              <a:gdLst/>
              <a:ahLst/>
              <a:cxnLst/>
              <a:rect l="l" t="t" r="r" b="b"/>
              <a:pathLst>
                <a:path w="42185" h="1265" extrusionOk="0">
                  <a:moveTo>
                    <a:pt x="13798" y="0"/>
                  </a:moveTo>
                  <a:cubicBezTo>
                    <a:pt x="12704" y="0"/>
                    <a:pt x="11612" y="9"/>
                    <a:pt x="10526" y="17"/>
                  </a:cubicBezTo>
                  <a:cubicBezTo>
                    <a:pt x="9657" y="77"/>
                    <a:pt x="8800" y="41"/>
                    <a:pt x="7942" y="77"/>
                  </a:cubicBezTo>
                  <a:cubicBezTo>
                    <a:pt x="7359" y="112"/>
                    <a:pt x="6787" y="88"/>
                    <a:pt x="6216" y="136"/>
                  </a:cubicBezTo>
                  <a:cubicBezTo>
                    <a:pt x="5716" y="136"/>
                    <a:pt x="5216" y="196"/>
                    <a:pt x="4716" y="196"/>
                  </a:cubicBezTo>
                  <a:cubicBezTo>
                    <a:pt x="3906" y="207"/>
                    <a:pt x="3096" y="243"/>
                    <a:pt x="2287" y="243"/>
                  </a:cubicBezTo>
                  <a:cubicBezTo>
                    <a:pt x="1715" y="267"/>
                    <a:pt x="1144" y="243"/>
                    <a:pt x="572" y="291"/>
                  </a:cubicBezTo>
                  <a:cubicBezTo>
                    <a:pt x="382" y="315"/>
                    <a:pt x="120" y="267"/>
                    <a:pt x="1" y="458"/>
                  </a:cubicBezTo>
                  <a:cubicBezTo>
                    <a:pt x="227" y="541"/>
                    <a:pt x="418" y="672"/>
                    <a:pt x="632" y="755"/>
                  </a:cubicBezTo>
                  <a:cubicBezTo>
                    <a:pt x="1001" y="803"/>
                    <a:pt x="1358" y="815"/>
                    <a:pt x="1727" y="815"/>
                  </a:cubicBezTo>
                  <a:cubicBezTo>
                    <a:pt x="1969" y="819"/>
                    <a:pt x="2213" y="820"/>
                    <a:pt x="2457" y="820"/>
                  </a:cubicBezTo>
                  <a:cubicBezTo>
                    <a:pt x="2944" y="820"/>
                    <a:pt x="3434" y="815"/>
                    <a:pt x="3918" y="815"/>
                  </a:cubicBezTo>
                  <a:cubicBezTo>
                    <a:pt x="4355" y="815"/>
                    <a:pt x="4791" y="799"/>
                    <a:pt x="5228" y="799"/>
                  </a:cubicBezTo>
                  <a:cubicBezTo>
                    <a:pt x="5446" y="799"/>
                    <a:pt x="5664" y="803"/>
                    <a:pt x="5883" y="815"/>
                  </a:cubicBezTo>
                  <a:cubicBezTo>
                    <a:pt x="6966" y="791"/>
                    <a:pt x="8049" y="791"/>
                    <a:pt x="9133" y="779"/>
                  </a:cubicBezTo>
                  <a:cubicBezTo>
                    <a:pt x="9645" y="779"/>
                    <a:pt x="10157" y="743"/>
                    <a:pt x="10669" y="743"/>
                  </a:cubicBezTo>
                  <a:cubicBezTo>
                    <a:pt x="11708" y="733"/>
                    <a:pt x="12747" y="725"/>
                    <a:pt x="13786" y="725"/>
                  </a:cubicBezTo>
                  <a:cubicBezTo>
                    <a:pt x="15138" y="725"/>
                    <a:pt x="16489" y="739"/>
                    <a:pt x="17836" y="779"/>
                  </a:cubicBezTo>
                  <a:cubicBezTo>
                    <a:pt x="18539" y="779"/>
                    <a:pt x="19241" y="839"/>
                    <a:pt x="19944" y="839"/>
                  </a:cubicBezTo>
                  <a:cubicBezTo>
                    <a:pt x="19981" y="837"/>
                    <a:pt x="20018" y="837"/>
                    <a:pt x="20055" y="837"/>
                  </a:cubicBezTo>
                  <a:cubicBezTo>
                    <a:pt x="20351" y="837"/>
                    <a:pt x="20649" y="874"/>
                    <a:pt x="20956" y="874"/>
                  </a:cubicBezTo>
                  <a:cubicBezTo>
                    <a:pt x="21456" y="874"/>
                    <a:pt x="21968" y="934"/>
                    <a:pt x="22480" y="934"/>
                  </a:cubicBezTo>
                  <a:cubicBezTo>
                    <a:pt x="22873" y="958"/>
                    <a:pt x="23278" y="981"/>
                    <a:pt x="23682" y="981"/>
                  </a:cubicBezTo>
                  <a:cubicBezTo>
                    <a:pt x="24230" y="1029"/>
                    <a:pt x="24790" y="1005"/>
                    <a:pt x="25349" y="1065"/>
                  </a:cubicBezTo>
                  <a:cubicBezTo>
                    <a:pt x="25945" y="1065"/>
                    <a:pt x="26528" y="1112"/>
                    <a:pt x="27123" y="1112"/>
                  </a:cubicBezTo>
                  <a:cubicBezTo>
                    <a:pt x="27492" y="1112"/>
                    <a:pt x="27850" y="1160"/>
                    <a:pt x="28219" y="1160"/>
                  </a:cubicBezTo>
                  <a:cubicBezTo>
                    <a:pt x="28778" y="1160"/>
                    <a:pt x="29338" y="1208"/>
                    <a:pt x="29897" y="1208"/>
                  </a:cubicBezTo>
                  <a:cubicBezTo>
                    <a:pt x="30505" y="1208"/>
                    <a:pt x="31112" y="1255"/>
                    <a:pt x="31719" y="1255"/>
                  </a:cubicBezTo>
                  <a:cubicBezTo>
                    <a:pt x="32118" y="1261"/>
                    <a:pt x="32517" y="1264"/>
                    <a:pt x="32916" y="1264"/>
                  </a:cubicBezTo>
                  <a:cubicBezTo>
                    <a:pt x="33315" y="1264"/>
                    <a:pt x="33713" y="1261"/>
                    <a:pt x="34112" y="1255"/>
                  </a:cubicBezTo>
                  <a:cubicBezTo>
                    <a:pt x="34636" y="1208"/>
                    <a:pt x="35160" y="1220"/>
                    <a:pt x="35684" y="1208"/>
                  </a:cubicBezTo>
                  <a:cubicBezTo>
                    <a:pt x="36529" y="1160"/>
                    <a:pt x="37375" y="1148"/>
                    <a:pt x="38232" y="1077"/>
                  </a:cubicBezTo>
                  <a:cubicBezTo>
                    <a:pt x="39458" y="1017"/>
                    <a:pt x="40685" y="922"/>
                    <a:pt x="41911" y="922"/>
                  </a:cubicBezTo>
                  <a:cubicBezTo>
                    <a:pt x="41923" y="923"/>
                    <a:pt x="41936" y="924"/>
                    <a:pt x="41949" y="924"/>
                  </a:cubicBezTo>
                  <a:cubicBezTo>
                    <a:pt x="42049" y="924"/>
                    <a:pt x="42162" y="880"/>
                    <a:pt x="42173" y="743"/>
                  </a:cubicBezTo>
                  <a:cubicBezTo>
                    <a:pt x="42185" y="588"/>
                    <a:pt x="42006" y="517"/>
                    <a:pt x="41887" y="481"/>
                  </a:cubicBezTo>
                  <a:cubicBezTo>
                    <a:pt x="41482" y="386"/>
                    <a:pt x="41077" y="327"/>
                    <a:pt x="40673" y="327"/>
                  </a:cubicBezTo>
                  <a:cubicBezTo>
                    <a:pt x="40286" y="303"/>
                    <a:pt x="39902" y="297"/>
                    <a:pt x="39519" y="297"/>
                  </a:cubicBezTo>
                  <a:cubicBezTo>
                    <a:pt x="39137" y="297"/>
                    <a:pt x="38756" y="303"/>
                    <a:pt x="38375" y="303"/>
                  </a:cubicBezTo>
                  <a:cubicBezTo>
                    <a:pt x="38334" y="301"/>
                    <a:pt x="38293" y="301"/>
                    <a:pt x="38252" y="301"/>
                  </a:cubicBezTo>
                  <a:cubicBezTo>
                    <a:pt x="37924" y="301"/>
                    <a:pt x="37597" y="338"/>
                    <a:pt x="37279" y="338"/>
                  </a:cubicBezTo>
                  <a:cubicBezTo>
                    <a:pt x="36410" y="338"/>
                    <a:pt x="35553" y="362"/>
                    <a:pt x="34696" y="362"/>
                  </a:cubicBezTo>
                  <a:cubicBezTo>
                    <a:pt x="34446" y="374"/>
                    <a:pt x="34196" y="377"/>
                    <a:pt x="33947" y="377"/>
                  </a:cubicBezTo>
                  <a:cubicBezTo>
                    <a:pt x="33699" y="377"/>
                    <a:pt x="33451" y="374"/>
                    <a:pt x="33207" y="374"/>
                  </a:cubicBezTo>
                  <a:cubicBezTo>
                    <a:pt x="32934" y="356"/>
                    <a:pt x="32663" y="353"/>
                    <a:pt x="32392" y="353"/>
                  </a:cubicBezTo>
                  <a:cubicBezTo>
                    <a:pt x="32256" y="353"/>
                    <a:pt x="32121" y="354"/>
                    <a:pt x="31985" y="354"/>
                  </a:cubicBezTo>
                  <a:cubicBezTo>
                    <a:pt x="31849" y="354"/>
                    <a:pt x="31713" y="353"/>
                    <a:pt x="31576" y="350"/>
                  </a:cubicBezTo>
                  <a:cubicBezTo>
                    <a:pt x="30350" y="338"/>
                    <a:pt x="29124" y="362"/>
                    <a:pt x="27897" y="303"/>
                  </a:cubicBezTo>
                  <a:cubicBezTo>
                    <a:pt x="27350" y="303"/>
                    <a:pt x="26802" y="291"/>
                    <a:pt x="26254" y="279"/>
                  </a:cubicBezTo>
                  <a:cubicBezTo>
                    <a:pt x="25683" y="231"/>
                    <a:pt x="25111" y="255"/>
                    <a:pt x="24540" y="231"/>
                  </a:cubicBezTo>
                  <a:cubicBezTo>
                    <a:pt x="24016" y="184"/>
                    <a:pt x="23480" y="207"/>
                    <a:pt x="22956" y="184"/>
                  </a:cubicBezTo>
                  <a:cubicBezTo>
                    <a:pt x="22682" y="160"/>
                    <a:pt x="22405" y="160"/>
                    <a:pt x="22127" y="160"/>
                  </a:cubicBezTo>
                  <a:cubicBezTo>
                    <a:pt x="21849" y="160"/>
                    <a:pt x="21569" y="160"/>
                    <a:pt x="21289" y="136"/>
                  </a:cubicBezTo>
                  <a:cubicBezTo>
                    <a:pt x="20730" y="88"/>
                    <a:pt x="20170" y="100"/>
                    <a:pt x="19610" y="88"/>
                  </a:cubicBezTo>
                  <a:cubicBezTo>
                    <a:pt x="18813" y="41"/>
                    <a:pt x="18015" y="53"/>
                    <a:pt x="17217" y="41"/>
                  </a:cubicBezTo>
                  <a:cubicBezTo>
                    <a:pt x="16527" y="5"/>
                    <a:pt x="15848" y="5"/>
                    <a:pt x="15158" y="5"/>
                  </a:cubicBezTo>
                  <a:cubicBezTo>
                    <a:pt x="14704" y="2"/>
                    <a:pt x="14251" y="0"/>
                    <a:pt x="1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418000" y="2029850"/>
              <a:ext cx="1039050" cy="40800"/>
            </a:xfrm>
            <a:custGeom>
              <a:avLst/>
              <a:gdLst/>
              <a:ahLst/>
              <a:cxnLst/>
              <a:rect l="l" t="t" r="r" b="b"/>
              <a:pathLst>
                <a:path w="41562" h="1632" extrusionOk="0">
                  <a:moveTo>
                    <a:pt x="36070" y="1"/>
                  </a:moveTo>
                  <a:cubicBezTo>
                    <a:pt x="35259" y="1"/>
                    <a:pt x="34450" y="12"/>
                    <a:pt x="33643" y="24"/>
                  </a:cubicBezTo>
                  <a:cubicBezTo>
                    <a:pt x="32953" y="84"/>
                    <a:pt x="32262" y="36"/>
                    <a:pt x="31584" y="95"/>
                  </a:cubicBezTo>
                  <a:cubicBezTo>
                    <a:pt x="31131" y="119"/>
                    <a:pt x="30691" y="95"/>
                    <a:pt x="30238" y="143"/>
                  </a:cubicBezTo>
                  <a:cubicBezTo>
                    <a:pt x="29869" y="167"/>
                    <a:pt x="29476" y="143"/>
                    <a:pt x="29095" y="179"/>
                  </a:cubicBezTo>
                  <a:cubicBezTo>
                    <a:pt x="28714" y="215"/>
                    <a:pt x="28333" y="191"/>
                    <a:pt x="27952" y="238"/>
                  </a:cubicBezTo>
                  <a:cubicBezTo>
                    <a:pt x="25631" y="346"/>
                    <a:pt x="23333" y="560"/>
                    <a:pt x="21011" y="655"/>
                  </a:cubicBezTo>
                  <a:cubicBezTo>
                    <a:pt x="20499" y="703"/>
                    <a:pt x="19987" y="667"/>
                    <a:pt x="19487" y="715"/>
                  </a:cubicBezTo>
                  <a:cubicBezTo>
                    <a:pt x="18665" y="738"/>
                    <a:pt x="17856" y="727"/>
                    <a:pt x="17034" y="762"/>
                  </a:cubicBezTo>
                  <a:cubicBezTo>
                    <a:pt x="16626" y="762"/>
                    <a:pt x="16218" y="770"/>
                    <a:pt x="15810" y="770"/>
                  </a:cubicBezTo>
                  <a:cubicBezTo>
                    <a:pt x="15503" y="770"/>
                    <a:pt x="15197" y="766"/>
                    <a:pt x="14891" y="750"/>
                  </a:cubicBezTo>
                  <a:cubicBezTo>
                    <a:pt x="13355" y="738"/>
                    <a:pt x="11831" y="727"/>
                    <a:pt x="10295" y="727"/>
                  </a:cubicBezTo>
                  <a:cubicBezTo>
                    <a:pt x="8878" y="727"/>
                    <a:pt x="7462" y="786"/>
                    <a:pt x="6045" y="834"/>
                  </a:cubicBezTo>
                  <a:cubicBezTo>
                    <a:pt x="5830" y="838"/>
                    <a:pt x="5617" y="838"/>
                    <a:pt x="5405" y="838"/>
                  </a:cubicBezTo>
                  <a:lnTo>
                    <a:pt x="5405" y="838"/>
                  </a:lnTo>
                  <a:cubicBezTo>
                    <a:pt x="4980" y="838"/>
                    <a:pt x="4556" y="838"/>
                    <a:pt x="4128" y="869"/>
                  </a:cubicBezTo>
                  <a:cubicBezTo>
                    <a:pt x="3390" y="893"/>
                    <a:pt x="2663" y="869"/>
                    <a:pt x="1925" y="917"/>
                  </a:cubicBezTo>
                  <a:cubicBezTo>
                    <a:pt x="1342" y="941"/>
                    <a:pt x="746" y="905"/>
                    <a:pt x="175" y="1012"/>
                  </a:cubicBezTo>
                  <a:cubicBezTo>
                    <a:pt x="1" y="1094"/>
                    <a:pt x="53" y="1334"/>
                    <a:pt x="233" y="1334"/>
                  </a:cubicBezTo>
                  <a:cubicBezTo>
                    <a:pt x="238" y="1334"/>
                    <a:pt x="242" y="1334"/>
                    <a:pt x="246" y="1334"/>
                  </a:cubicBezTo>
                  <a:cubicBezTo>
                    <a:pt x="891" y="1341"/>
                    <a:pt x="1536" y="1343"/>
                    <a:pt x="2181" y="1343"/>
                  </a:cubicBezTo>
                  <a:cubicBezTo>
                    <a:pt x="3320" y="1343"/>
                    <a:pt x="4461" y="1336"/>
                    <a:pt x="5602" y="1336"/>
                  </a:cubicBezTo>
                  <a:cubicBezTo>
                    <a:pt x="6977" y="1336"/>
                    <a:pt x="8351" y="1347"/>
                    <a:pt x="9724" y="1393"/>
                  </a:cubicBezTo>
                  <a:cubicBezTo>
                    <a:pt x="10557" y="1405"/>
                    <a:pt x="11391" y="1381"/>
                    <a:pt x="12212" y="1441"/>
                  </a:cubicBezTo>
                  <a:cubicBezTo>
                    <a:pt x="12581" y="1441"/>
                    <a:pt x="12950" y="1453"/>
                    <a:pt x="13308" y="1489"/>
                  </a:cubicBezTo>
                  <a:cubicBezTo>
                    <a:pt x="13808" y="1489"/>
                    <a:pt x="14308" y="1548"/>
                    <a:pt x="14808" y="1548"/>
                  </a:cubicBezTo>
                  <a:cubicBezTo>
                    <a:pt x="16106" y="1631"/>
                    <a:pt x="17415" y="1584"/>
                    <a:pt x="18713" y="1619"/>
                  </a:cubicBezTo>
                  <a:cubicBezTo>
                    <a:pt x="19582" y="1584"/>
                    <a:pt x="20439" y="1619"/>
                    <a:pt x="21309" y="1548"/>
                  </a:cubicBezTo>
                  <a:cubicBezTo>
                    <a:pt x="22428" y="1524"/>
                    <a:pt x="23535" y="1429"/>
                    <a:pt x="24654" y="1381"/>
                  </a:cubicBezTo>
                  <a:cubicBezTo>
                    <a:pt x="25083" y="1334"/>
                    <a:pt x="25535" y="1358"/>
                    <a:pt x="25976" y="1310"/>
                  </a:cubicBezTo>
                  <a:cubicBezTo>
                    <a:pt x="26464" y="1310"/>
                    <a:pt x="26940" y="1250"/>
                    <a:pt x="27416" y="1250"/>
                  </a:cubicBezTo>
                  <a:cubicBezTo>
                    <a:pt x="27702" y="1238"/>
                    <a:pt x="27988" y="1203"/>
                    <a:pt x="28286" y="1203"/>
                  </a:cubicBezTo>
                  <a:cubicBezTo>
                    <a:pt x="28319" y="1204"/>
                    <a:pt x="28353" y="1204"/>
                    <a:pt x="28386" y="1204"/>
                  </a:cubicBezTo>
                  <a:cubicBezTo>
                    <a:pt x="28720" y="1204"/>
                    <a:pt x="29045" y="1155"/>
                    <a:pt x="29381" y="1155"/>
                  </a:cubicBezTo>
                  <a:cubicBezTo>
                    <a:pt x="29409" y="1156"/>
                    <a:pt x="29437" y="1157"/>
                    <a:pt x="29465" y="1157"/>
                  </a:cubicBezTo>
                  <a:cubicBezTo>
                    <a:pt x="29747" y="1157"/>
                    <a:pt x="30027" y="1108"/>
                    <a:pt x="30298" y="1108"/>
                  </a:cubicBezTo>
                  <a:cubicBezTo>
                    <a:pt x="32608" y="1000"/>
                    <a:pt x="34917" y="786"/>
                    <a:pt x="37227" y="762"/>
                  </a:cubicBezTo>
                  <a:cubicBezTo>
                    <a:pt x="38275" y="703"/>
                    <a:pt x="39335" y="750"/>
                    <a:pt x="40382" y="691"/>
                  </a:cubicBezTo>
                  <a:cubicBezTo>
                    <a:pt x="40728" y="691"/>
                    <a:pt x="41061" y="667"/>
                    <a:pt x="41394" y="631"/>
                  </a:cubicBezTo>
                  <a:cubicBezTo>
                    <a:pt x="41490" y="619"/>
                    <a:pt x="41525" y="536"/>
                    <a:pt x="41561" y="465"/>
                  </a:cubicBezTo>
                  <a:cubicBezTo>
                    <a:pt x="41502" y="238"/>
                    <a:pt x="41240" y="274"/>
                    <a:pt x="41061" y="250"/>
                  </a:cubicBezTo>
                  <a:cubicBezTo>
                    <a:pt x="39403" y="50"/>
                    <a:pt x="37735" y="1"/>
                    <a:pt x="36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521775" y="1973150"/>
              <a:ext cx="936100" cy="58925"/>
            </a:xfrm>
            <a:custGeom>
              <a:avLst/>
              <a:gdLst/>
              <a:ahLst/>
              <a:cxnLst/>
              <a:rect l="l" t="t" r="r" b="b"/>
              <a:pathLst>
                <a:path w="37444" h="2357" extrusionOk="0">
                  <a:moveTo>
                    <a:pt x="32911" y="0"/>
                  </a:moveTo>
                  <a:cubicBezTo>
                    <a:pt x="31865" y="0"/>
                    <a:pt x="30820" y="18"/>
                    <a:pt x="29778" y="18"/>
                  </a:cubicBezTo>
                  <a:cubicBezTo>
                    <a:pt x="28802" y="54"/>
                    <a:pt x="27826" y="42"/>
                    <a:pt x="26849" y="66"/>
                  </a:cubicBezTo>
                  <a:cubicBezTo>
                    <a:pt x="26581" y="89"/>
                    <a:pt x="26316" y="89"/>
                    <a:pt x="26049" y="89"/>
                  </a:cubicBezTo>
                  <a:cubicBezTo>
                    <a:pt x="25781" y="89"/>
                    <a:pt x="25510" y="89"/>
                    <a:pt x="25230" y="113"/>
                  </a:cubicBezTo>
                  <a:cubicBezTo>
                    <a:pt x="24670" y="173"/>
                    <a:pt x="24111" y="125"/>
                    <a:pt x="23551" y="173"/>
                  </a:cubicBezTo>
                  <a:cubicBezTo>
                    <a:pt x="23087" y="208"/>
                    <a:pt x="22623" y="173"/>
                    <a:pt x="22170" y="220"/>
                  </a:cubicBezTo>
                  <a:cubicBezTo>
                    <a:pt x="19134" y="328"/>
                    <a:pt x="16110" y="542"/>
                    <a:pt x="13074" y="768"/>
                  </a:cubicBezTo>
                  <a:cubicBezTo>
                    <a:pt x="11669" y="875"/>
                    <a:pt x="10264" y="959"/>
                    <a:pt x="8859" y="1078"/>
                  </a:cubicBezTo>
                  <a:cubicBezTo>
                    <a:pt x="6359" y="1328"/>
                    <a:pt x="3846" y="1459"/>
                    <a:pt x="1334" y="1721"/>
                  </a:cubicBezTo>
                  <a:cubicBezTo>
                    <a:pt x="977" y="1756"/>
                    <a:pt x="608" y="1804"/>
                    <a:pt x="251" y="1875"/>
                  </a:cubicBezTo>
                  <a:cubicBezTo>
                    <a:pt x="24" y="1935"/>
                    <a:pt x="1" y="2233"/>
                    <a:pt x="215" y="2328"/>
                  </a:cubicBezTo>
                  <a:cubicBezTo>
                    <a:pt x="407" y="2345"/>
                    <a:pt x="598" y="2356"/>
                    <a:pt x="795" y="2356"/>
                  </a:cubicBezTo>
                  <a:cubicBezTo>
                    <a:pt x="867" y="2356"/>
                    <a:pt x="939" y="2355"/>
                    <a:pt x="1013" y="2352"/>
                  </a:cubicBezTo>
                  <a:cubicBezTo>
                    <a:pt x="3323" y="2280"/>
                    <a:pt x="5620" y="2066"/>
                    <a:pt x="7954" y="1971"/>
                  </a:cubicBezTo>
                  <a:cubicBezTo>
                    <a:pt x="10252" y="1899"/>
                    <a:pt x="12526" y="1732"/>
                    <a:pt x="14812" y="1601"/>
                  </a:cubicBezTo>
                  <a:cubicBezTo>
                    <a:pt x="15598" y="1554"/>
                    <a:pt x="16396" y="1494"/>
                    <a:pt x="17193" y="1471"/>
                  </a:cubicBezTo>
                  <a:cubicBezTo>
                    <a:pt x="17658" y="1423"/>
                    <a:pt x="18122" y="1447"/>
                    <a:pt x="18586" y="1399"/>
                  </a:cubicBezTo>
                  <a:cubicBezTo>
                    <a:pt x="18991" y="1387"/>
                    <a:pt x="19408" y="1375"/>
                    <a:pt x="19813" y="1340"/>
                  </a:cubicBezTo>
                  <a:cubicBezTo>
                    <a:pt x="19860" y="1340"/>
                    <a:pt x="19908" y="1341"/>
                    <a:pt x="19955" y="1341"/>
                  </a:cubicBezTo>
                  <a:cubicBezTo>
                    <a:pt x="20525" y="1341"/>
                    <a:pt x="21086" y="1280"/>
                    <a:pt x="21646" y="1280"/>
                  </a:cubicBezTo>
                  <a:cubicBezTo>
                    <a:pt x="22015" y="1244"/>
                    <a:pt x="22384" y="1244"/>
                    <a:pt x="22742" y="1232"/>
                  </a:cubicBezTo>
                  <a:cubicBezTo>
                    <a:pt x="23218" y="1185"/>
                    <a:pt x="23694" y="1209"/>
                    <a:pt x="24170" y="1149"/>
                  </a:cubicBezTo>
                  <a:cubicBezTo>
                    <a:pt x="24647" y="1149"/>
                    <a:pt x="25135" y="1090"/>
                    <a:pt x="25623" y="1090"/>
                  </a:cubicBezTo>
                  <a:cubicBezTo>
                    <a:pt x="26004" y="1042"/>
                    <a:pt x="26409" y="1066"/>
                    <a:pt x="26814" y="1018"/>
                  </a:cubicBezTo>
                  <a:cubicBezTo>
                    <a:pt x="29516" y="887"/>
                    <a:pt x="32231" y="685"/>
                    <a:pt x="34946" y="625"/>
                  </a:cubicBezTo>
                  <a:cubicBezTo>
                    <a:pt x="35029" y="624"/>
                    <a:pt x="35112" y="623"/>
                    <a:pt x="35195" y="623"/>
                  </a:cubicBezTo>
                  <a:cubicBezTo>
                    <a:pt x="35481" y="623"/>
                    <a:pt x="35767" y="630"/>
                    <a:pt x="36053" y="630"/>
                  </a:cubicBezTo>
                  <a:cubicBezTo>
                    <a:pt x="36363" y="630"/>
                    <a:pt x="36672" y="622"/>
                    <a:pt x="36981" y="589"/>
                  </a:cubicBezTo>
                  <a:cubicBezTo>
                    <a:pt x="37112" y="554"/>
                    <a:pt x="37291" y="578"/>
                    <a:pt x="37362" y="435"/>
                  </a:cubicBezTo>
                  <a:cubicBezTo>
                    <a:pt x="37443" y="308"/>
                    <a:pt x="37356" y="136"/>
                    <a:pt x="37200" y="136"/>
                  </a:cubicBezTo>
                  <a:cubicBezTo>
                    <a:pt x="37194" y="136"/>
                    <a:pt x="37189" y="137"/>
                    <a:pt x="37184" y="137"/>
                  </a:cubicBezTo>
                  <a:cubicBezTo>
                    <a:pt x="37092" y="148"/>
                    <a:pt x="37001" y="153"/>
                    <a:pt x="36911" y="153"/>
                  </a:cubicBezTo>
                  <a:cubicBezTo>
                    <a:pt x="36625" y="153"/>
                    <a:pt x="36342" y="107"/>
                    <a:pt x="36053" y="89"/>
                  </a:cubicBezTo>
                  <a:cubicBezTo>
                    <a:pt x="35005" y="18"/>
                    <a:pt x="33957" y="0"/>
                    <a:pt x="32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056075" y="1912875"/>
              <a:ext cx="384000" cy="33950"/>
            </a:xfrm>
            <a:custGeom>
              <a:avLst/>
              <a:gdLst/>
              <a:ahLst/>
              <a:cxnLst/>
              <a:rect l="l" t="t" r="r" b="b"/>
              <a:pathLst>
                <a:path w="15360" h="1358" extrusionOk="0">
                  <a:moveTo>
                    <a:pt x="15181" y="0"/>
                  </a:moveTo>
                  <a:lnTo>
                    <a:pt x="15181" y="0"/>
                  </a:lnTo>
                  <a:cubicBezTo>
                    <a:pt x="14969" y="33"/>
                    <a:pt x="14758" y="40"/>
                    <a:pt x="14546" y="40"/>
                  </a:cubicBezTo>
                  <a:cubicBezTo>
                    <a:pt x="14350" y="40"/>
                    <a:pt x="14154" y="34"/>
                    <a:pt x="13958" y="34"/>
                  </a:cubicBezTo>
                  <a:cubicBezTo>
                    <a:pt x="13902" y="34"/>
                    <a:pt x="13845" y="34"/>
                    <a:pt x="13788" y="36"/>
                  </a:cubicBezTo>
                  <a:cubicBezTo>
                    <a:pt x="12669" y="48"/>
                    <a:pt x="11549" y="95"/>
                    <a:pt x="10430" y="167"/>
                  </a:cubicBezTo>
                  <a:cubicBezTo>
                    <a:pt x="7204" y="381"/>
                    <a:pt x="3989" y="619"/>
                    <a:pt x="786" y="929"/>
                  </a:cubicBezTo>
                  <a:cubicBezTo>
                    <a:pt x="572" y="929"/>
                    <a:pt x="369" y="965"/>
                    <a:pt x="155" y="1012"/>
                  </a:cubicBezTo>
                  <a:cubicBezTo>
                    <a:pt x="0" y="1084"/>
                    <a:pt x="24" y="1322"/>
                    <a:pt x="203" y="1346"/>
                  </a:cubicBezTo>
                  <a:cubicBezTo>
                    <a:pt x="312" y="1354"/>
                    <a:pt x="424" y="1358"/>
                    <a:pt x="535" y="1358"/>
                  </a:cubicBezTo>
                  <a:cubicBezTo>
                    <a:pt x="739" y="1358"/>
                    <a:pt x="943" y="1345"/>
                    <a:pt x="1143" y="1322"/>
                  </a:cubicBezTo>
                  <a:cubicBezTo>
                    <a:pt x="3608" y="1215"/>
                    <a:pt x="6073" y="1012"/>
                    <a:pt x="8537" y="869"/>
                  </a:cubicBezTo>
                  <a:cubicBezTo>
                    <a:pt x="9633" y="798"/>
                    <a:pt x="10728" y="762"/>
                    <a:pt x="11823" y="691"/>
                  </a:cubicBezTo>
                  <a:cubicBezTo>
                    <a:pt x="12681" y="643"/>
                    <a:pt x="13526" y="560"/>
                    <a:pt x="14371" y="464"/>
                  </a:cubicBezTo>
                  <a:cubicBezTo>
                    <a:pt x="14633" y="453"/>
                    <a:pt x="14895" y="417"/>
                    <a:pt x="15157" y="357"/>
                  </a:cubicBezTo>
                  <a:cubicBezTo>
                    <a:pt x="15300" y="298"/>
                    <a:pt x="15359" y="60"/>
                    <a:pt x="15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9" name="Google Shape;309;p17"/>
          <p:cNvSpPr/>
          <p:nvPr/>
        </p:nvSpPr>
        <p:spPr>
          <a:xfrm rot="877307">
            <a:off x="-1426421" y="-983970"/>
            <a:ext cx="3165559" cy="2269433"/>
          </a:xfrm>
          <a:custGeom>
            <a:avLst/>
            <a:gdLst/>
            <a:ahLst/>
            <a:cxnLst/>
            <a:rect l="l" t="t" r="r" b="b"/>
            <a:pathLst>
              <a:path w="59413" h="42594" extrusionOk="0">
                <a:moveTo>
                  <a:pt x="49610" y="1"/>
                </a:moveTo>
                <a:cubicBezTo>
                  <a:pt x="48775" y="1"/>
                  <a:pt x="47898" y="134"/>
                  <a:pt x="46959" y="411"/>
                </a:cubicBezTo>
                <a:cubicBezTo>
                  <a:pt x="42833" y="1616"/>
                  <a:pt x="38639" y="2334"/>
                  <a:pt x="34354" y="2334"/>
                </a:cubicBezTo>
                <a:cubicBezTo>
                  <a:pt x="33854" y="2334"/>
                  <a:pt x="33353" y="2324"/>
                  <a:pt x="32850" y="2304"/>
                </a:cubicBezTo>
                <a:cubicBezTo>
                  <a:pt x="29017" y="2162"/>
                  <a:pt x="25213" y="1492"/>
                  <a:pt x="21384" y="1492"/>
                </a:cubicBezTo>
                <a:cubicBezTo>
                  <a:pt x="21063" y="1492"/>
                  <a:pt x="20742" y="1497"/>
                  <a:pt x="20420" y="1507"/>
                </a:cubicBezTo>
                <a:cubicBezTo>
                  <a:pt x="12383" y="1745"/>
                  <a:pt x="3966" y="6198"/>
                  <a:pt x="1370" y="13818"/>
                </a:cubicBezTo>
                <a:cubicBezTo>
                  <a:pt x="1" y="17854"/>
                  <a:pt x="382" y="22259"/>
                  <a:pt x="1215" y="26426"/>
                </a:cubicBezTo>
                <a:cubicBezTo>
                  <a:pt x="1989" y="30308"/>
                  <a:pt x="3215" y="34225"/>
                  <a:pt x="5752" y="37261"/>
                </a:cubicBezTo>
                <a:cubicBezTo>
                  <a:pt x="8561" y="40634"/>
                  <a:pt x="12939" y="42594"/>
                  <a:pt x="17317" y="42594"/>
                </a:cubicBezTo>
                <a:cubicBezTo>
                  <a:pt x="18209" y="42594"/>
                  <a:pt x="19101" y="42512"/>
                  <a:pt x="19979" y="42345"/>
                </a:cubicBezTo>
                <a:cubicBezTo>
                  <a:pt x="25159" y="41345"/>
                  <a:pt x="29671" y="37368"/>
                  <a:pt x="31302" y="32356"/>
                </a:cubicBezTo>
                <a:cubicBezTo>
                  <a:pt x="32350" y="29165"/>
                  <a:pt x="32350" y="25545"/>
                  <a:pt x="34291" y="22795"/>
                </a:cubicBezTo>
                <a:cubicBezTo>
                  <a:pt x="36243" y="20045"/>
                  <a:pt x="39708" y="18818"/>
                  <a:pt x="43030" y="18271"/>
                </a:cubicBezTo>
                <a:cubicBezTo>
                  <a:pt x="46352" y="17723"/>
                  <a:pt x="49793" y="17663"/>
                  <a:pt x="52948" y="16509"/>
                </a:cubicBezTo>
                <a:cubicBezTo>
                  <a:pt x="56115" y="15354"/>
                  <a:pt x="59068" y="12722"/>
                  <a:pt x="59270" y="9365"/>
                </a:cubicBezTo>
                <a:cubicBezTo>
                  <a:pt x="59413" y="6853"/>
                  <a:pt x="57984" y="4459"/>
                  <a:pt x="56067" y="2840"/>
                </a:cubicBezTo>
                <a:cubicBezTo>
                  <a:pt x="53931" y="1028"/>
                  <a:pt x="51930" y="1"/>
                  <a:pt x="49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17"/>
          <p:cNvSpPr/>
          <p:nvPr/>
        </p:nvSpPr>
        <p:spPr>
          <a:xfrm rot="8100000">
            <a:off x="-1750454" y="4390370"/>
            <a:ext cx="2564584" cy="1861209"/>
          </a:xfrm>
          <a:custGeom>
            <a:avLst/>
            <a:gdLst/>
            <a:ahLst/>
            <a:cxnLst/>
            <a:rect l="l" t="t" r="r" b="b"/>
            <a:pathLst>
              <a:path w="67938" h="49305" extrusionOk="0">
                <a:moveTo>
                  <a:pt x="14289" y="1"/>
                </a:moveTo>
                <a:cubicBezTo>
                  <a:pt x="9240" y="1"/>
                  <a:pt x="4445" y="987"/>
                  <a:pt x="2143" y="6949"/>
                </a:cubicBezTo>
                <a:cubicBezTo>
                  <a:pt x="0" y="12497"/>
                  <a:pt x="2358" y="18974"/>
                  <a:pt x="6430" y="23308"/>
                </a:cubicBezTo>
                <a:cubicBezTo>
                  <a:pt x="10501" y="27630"/>
                  <a:pt x="16014" y="30273"/>
                  <a:pt x="21384" y="32821"/>
                </a:cubicBezTo>
                <a:lnTo>
                  <a:pt x="51233" y="46942"/>
                </a:lnTo>
                <a:cubicBezTo>
                  <a:pt x="53839" y="48173"/>
                  <a:pt x="56986" y="49304"/>
                  <a:pt x="59798" y="49304"/>
                </a:cubicBezTo>
                <a:cubicBezTo>
                  <a:pt x="61855" y="49304"/>
                  <a:pt x="63734" y="48699"/>
                  <a:pt x="65092" y="47085"/>
                </a:cubicBezTo>
                <a:cubicBezTo>
                  <a:pt x="67937" y="43703"/>
                  <a:pt x="66068" y="38607"/>
                  <a:pt x="64092" y="34654"/>
                </a:cubicBezTo>
                <a:cubicBezTo>
                  <a:pt x="59520" y="25510"/>
                  <a:pt x="54817" y="16164"/>
                  <a:pt x="47399" y="9139"/>
                </a:cubicBezTo>
                <a:cubicBezTo>
                  <a:pt x="39267" y="1412"/>
                  <a:pt x="31385" y="436"/>
                  <a:pt x="20884" y="234"/>
                </a:cubicBezTo>
                <a:cubicBezTo>
                  <a:pt x="18762" y="190"/>
                  <a:pt x="16501" y="1"/>
                  <a:pt x="142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17"/>
          <p:cNvSpPr/>
          <p:nvPr/>
        </p:nvSpPr>
        <p:spPr>
          <a:xfrm rot="3766389" flipH="1">
            <a:off x="8889831" y="2615416"/>
            <a:ext cx="1274801" cy="998738"/>
          </a:xfrm>
          <a:custGeom>
            <a:avLst/>
            <a:gdLst/>
            <a:ahLst/>
            <a:cxnLst/>
            <a:rect l="l" t="t" r="r" b="b"/>
            <a:pathLst>
              <a:path w="156785" h="87779" extrusionOk="0">
                <a:moveTo>
                  <a:pt x="156785" y="87779"/>
                </a:moveTo>
                <a:cubicBezTo>
                  <a:pt x="153723" y="75533"/>
                  <a:pt x="151731" y="62504"/>
                  <a:pt x="145115" y="51754"/>
                </a:cubicBezTo>
                <a:cubicBezTo>
                  <a:pt x="139210" y="42159"/>
                  <a:pt x="128584" y="34930"/>
                  <a:pt x="117715" y="31966"/>
                </a:cubicBezTo>
                <a:cubicBezTo>
                  <a:pt x="90628" y="24579"/>
                  <a:pt x="61221" y="36851"/>
                  <a:pt x="33488" y="32473"/>
                </a:cubicBezTo>
                <a:cubicBezTo>
                  <a:pt x="22087" y="30673"/>
                  <a:pt x="12285" y="21697"/>
                  <a:pt x="5074" y="12685"/>
                </a:cubicBezTo>
                <a:cubicBezTo>
                  <a:pt x="2229" y="9129"/>
                  <a:pt x="2038" y="4072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18"/>
          <p:cNvGrpSpPr/>
          <p:nvPr/>
        </p:nvGrpSpPr>
        <p:grpSpPr>
          <a:xfrm>
            <a:off x="-838205" y="-870250"/>
            <a:ext cx="12659363" cy="7127055"/>
            <a:chOff x="-838205" y="-870250"/>
            <a:chExt cx="12659363" cy="7127055"/>
          </a:xfrm>
        </p:grpSpPr>
        <p:sp>
          <p:nvSpPr>
            <p:cNvPr id="314" name="Google Shape;314;p18"/>
            <p:cNvSpPr/>
            <p:nvPr/>
          </p:nvSpPr>
          <p:spPr>
            <a:xfrm rot="5400000" flipH="1">
              <a:off x="-303794" y="303782"/>
              <a:ext cx="1614146" cy="1006539"/>
            </a:xfrm>
            <a:custGeom>
              <a:avLst/>
              <a:gdLst/>
              <a:ahLst/>
              <a:cxnLst/>
              <a:rect l="l" t="t" r="r" b="b"/>
              <a:pathLst>
                <a:path w="31908" h="19897" extrusionOk="0">
                  <a:moveTo>
                    <a:pt x="29851" y="0"/>
                  </a:moveTo>
                  <a:cubicBezTo>
                    <a:pt x="29701" y="0"/>
                    <a:pt x="29550" y="4"/>
                    <a:pt x="29399" y="11"/>
                  </a:cubicBezTo>
                  <a:cubicBezTo>
                    <a:pt x="25852" y="182"/>
                    <a:pt x="22475" y="2397"/>
                    <a:pt x="20906" y="5585"/>
                  </a:cubicBezTo>
                  <a:cubicBezTo>
                    <a:pt x="19908" y="7610"/>
                    <a:pt x="19562" y="10026"/>
                    <a:pt x="18011" y="11670"/>
                  </a:cubicBezTo>
                  <a:cubicBezTo>
                    <a:pt x="16460" y="13310"/>
                    <a:pt x="14034" y="13796"/>
                    <a:pt x="11770" y="13848"/>
                  </a:cubicBezTo>
                  <a:cubicBezTo>
                    <a:pt x="11569" y="13853"/>
                    <a:pt x="11368" y="13855"/>
                    <a:pt x="11166" y="13855"/>
                  </a:cubicBezTo>
                  <a:cubicBezTo>
                    <a:pt x="10164" y="13855"/>
                    <a:pt x="9157" y="13807"/>
                    <a:pt x="8156" y="13807"/>
                  </a:cubicBezTo>
                  <a:cubicBezTo>
                    <a:pt x="7093" y="13807"/>
                    <a:pt x="6036" y="13861"/>
                    <a:pt x="4998" y="14082"/>
                  </a:cubicBezTo>
                  <a:cubicBezTo>
                    <a:pt x="2783" y="14549"/>
                    <a:pt x="568" y="16019"/>
                    <a:pt x="115" y="18238"/>
                  </a:cubicBezTo>
                  <a:cubicBezTo>
                    <a:pt x="4" y="18783"/>
                    <a:pt x="0" y="19347"/>
                    <a:pt x="104" y="19896"/>
                  </a:cubicBezTo>
                  <a:lnTo>
                    <a:pt x="31908" y="19896"/>
                  </a:lnTo>
                  <a:lnTo>
                    <a:pt x="31908" y="223"/>
                  </a:lnTo>
                  <a:cubicBezTo>
                    <a:pt x="31231" y="76"/>
                    <a:pt x="30542" y="0"/>
                    <a:pt x="29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5" name="Google Shape;315;p18"/>
            <p:cNvGrpSpPr/>
            <p:nvPr/>
          </p:nvGrpSpPr>
          <p:grpSpPr>
            <a:xfrm flipH="1">
              <a:off x="-304445" y="404434"/>
              <a:ext cx="1184449" cy="369893"/>
              <a:chOff x="406875" y="1912875"/>
              <a:chExt cx="1054625" cy="329350"/>
            </a:xfrm>
          </p:grpSpPr>
          <p:sp>
            <p:nvSpPr>
              <p:cNvPr id="316" name="Google Shape;316;p18"/>
              <p:cNvSpPr/>
              <p:nvPr/>
            </p:nvSpPr>
            <p:spPr>
              <a:xfrm>
                <a:off x="927475" y="2223375"/>
                <a:ext cx="5182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645300" y="2162900"/>
                <a:ext cx="80965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406875" y="2084200"/>
                <a:ext cx="1054625" cy="31625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418000" y="2029850"/>
                <a:ext cx="103905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521775" y="1973150"/>
                <a:ext cx="9361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1056075" y="1912875"/>
                <a:ext cx="38400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22" name="Google Shape;322;p18"/>
            <p:cNvSpPr/>
            <p:nvPr/>
          </p:nvSpPr>
          <p:spPr>
            <a:xfrm rot="3766389" flipH="1">
              <a:off x="-739934" y="2615416"/>
              <a:ext cx="1274801" cy="998738"/>
            </a:xfrm>
            <a:custGeom>
              <a:avLst/>
              <a:gdLst/>
              <a:ahLst/>
              <a:cxnLst/>
              <a:rect l="l" t="t" r="r" b="b"/>
              <a:pathLst>
                <a:path w="156785" h="87779" extrusionOk="0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3" name="Google Shape;323;p18"/>
            <p:cNvSpPr/>
            <p:nvPr/>
          </p:nvSpPr>
          <p:spPr>
            <a:xfrm rot="-6632008" flipH="1">
              <a:off x="8606392" y="3086593"/>
              <a:ext cx="2899229" cy="2683926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7871750" y="-870250"/>
              <a:ext cx="2168450" cy="1644575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5" name="Google Shape;325;p18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_1_1_1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9"/>
          <p:cNvGrpSpPr/>
          <p:nvPr/>
        </p:nvGrpSpPr>
        <p:grpSpPr>
          <a:xfrm>
            <a:off x="-5152035" y="-1346773"/>
            <a:ext cx="16390906" cy="8896174"/>
            <a:chOff x="-5152035" y="-1346773"/>
            <a:chExt cx="16390906" cy="8896174"/>
          </a:xfrm>
        </p:grpSpPr>
        <p:sp>
          <p:nvSpPr>
            <p:cNvPr id="328" name="Google Shape;328;p19"/>
            <p:cNvSpPr/>
            <p:nvPr/>
          </p:nvSpPr>
          <p:spPr>
            <a:xfrm rot="172230" flipH="1">
              <a:off x="-4296494" y="-662942"/>
              <a:ext cx="5202343" cy="3729631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19"/>
            <p:cNvSpPr/>
            <p:nvPr/>
          </p:nvSpPr>
          <p:spPr>
            <a:xfrm rot="-1758191">
              <a:off x="-2945413" y="4140295"/>
              <a:ext cx="4508497" cy="2463427"/>
            </a:xfrm>
            <a:custGeom>
              <a:avLst/>
              <a:gdLst/>
              <a:ahLst/>
              <a:cxnLst/>
              <a:rect l="l" t="t" r="r" b="b"/>
              <a:pathLst>
                <a:path w="72831" h="39796" extrusionOk="0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19"/>
            <p:cNvSpPr/>
            <p:nvPr/>
          </p:nvSpPr>
          <p:spPr>
            <a:xfrm rot="1704555">
              <a:off x="-4573500" y="551576"/>
              <a:ext cx="6351101" cy="4040341"/>
            </a:xfrm>
            <a:custGeom>
              <a:avLst/>
              <a:gdLst/>
              <a:ahLst/>
              <a:cxnLst/>
              <a:rect l="l" t="t" r="r" b="b"/>
              <a:pathLst>
                <a:path w="156785" h="87779" extrusionOk="0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31" name="Google Shape;331;p19"/>
            <p:cNvGrpSpPr/>
            <p:nvPr/>
          </p:nvGrpSpPr>
          <p:grpSpPr>
            <a:xfrm>
              <a:off x="7231634" y="-1346773"/>
              <a:ext cx="4007238" cy="8232502"/>
              <a:chOff x="-2032916" y="-1346773"/>
              <a:chExt cx="4007238" cy="8232502"/>
            </a:xfrm>
          </p:grpSpPr>
          <p:sp>
            <p:nvSpPr>
              <p:cNvPr id="332" name="Google Shape;332;p19"/>
              <p:cNvSpPr/>
              <p:nvPr/>
            </p:nvSpPr>
            <p:spPr>
              <a:xfrm rot="877307">
                <a:off x="-1426421" y="-983970"/>
                <a:ext cx="3165559" cy="2269433"/>
              </a:xfrm>
              <a:custGeom>
                <a:avLst/>
                <a:gdLst/>
                <a:ahLst/>
                <a:cxnLst/>
                <a:rect l="l" t="t" r="r" b="b"/>
                <a:pathLst>
                  <a:path w="59413" h="42594" extrusionOk="0">
                    <a:moveTo>
                      <a:pt x="49610" y="1"/>
                    </a:moveTo>
                    <a:cubicBezTo>
                      <a:pt x="48775" y="1"/>
                      <a:pt x="47898" y="134"/>
                      <a:pt x="46959" y="411"/>
                    </a:cubicBezTo>
                    <a:cubicBezTo>
                      <a:pt x="42833" y="1616"/>
                      <a:pt x="38639" y="2334"/>
                      <a:pt x="34354" y="2334"/>
                    </a:cubicBezTo>
                    <a:cubicBezTo>
                      <a:pt x="33854" y="2334"/>
                      <a:pt x="33353" y="2324"/>
                      <a:pt x="32850" y="2304"/>
                    </a:cubicBezTo>
                    <a:cubicBezTo>
                      <a:pt x="29017" y="2162"/>
                      <a:pt x="25213" y="1492"/>
                      <a:pt x="21384" y="1492"/>
                    </a:cubicBezTo>
                    <a:cubicBezTo>
                      <a:pt x="21063" y="1492"/>
                      <a:pt x="20742" y="1497"/>
                      <a:pt x="20420" y="1507"/>
                    </a:cubicBezTo>
                    <a:cubicBezTo>
                      <a:pt x="12383" y="1745"/>
                      <a:pt x="3966" y="6198"/>
                      <a:pt x="1370" y="13818"/>
                    </a:cubicBezTo>
                    <a:cubicBezTo>
                      <a:pt x="1" y="17854"/>
                      <a:pt x="382" y="22259"/>
                      <a:pt x="1215" y="26426"/>
                    </a:cubicBezTo>
                    <a:cubicBezTo>
                      <a:pt x="1989" y="30308"/>
                      <a:pt x="3215" y="34225"/>
                      <a:pt x="5752" y="37261"/>
                    </a:cubicBezTo>
                    <a:cubicBezTo>
                      <a:pt x="8561" y="40634"/>
                      <a:pt x="12939" y="42594"/>
                      <a:pt x="17317" y="42594"/>
                    </a:cubicBezTo>
                    <a:cubicBezTo>
                      <a:pt x="18209" y="42594"/>
                      <a:pt x="19101" y="42512"/>
                      <a:pt x="19979" y="42345"/>
                    </a:cubicBezTo>
                    <a:cubicBezTo>
                      <a:pt x="25159" y="41345"/>
                      <a:pt x="29671" y="37368"/>
                      <a:pt x="31302" y="32356"/>
                    </a:cubicBezTo>
                    <a:cubicBezTo>
                      <a:pt x="32350" y="29165"/>
                      <a:pt x="32350" y="25545"/>
                      <a:pt x="34291" y="22795"/>
                    </a:cubicBezTo>
                    <a:cubicBezTo>
                      <a:pt x="36243" y="20045"/>
                      <a:pt x="39708" y="18818"/>
                      <a:pt x="43030" y="18271"/>
                    </a:cubicBezTo>
                    <a:cubicBezTo>
                      <a:pt x="46352" y="17723"/>
                      <a:pt x="49793" y="17663"/>
                      <a:pt x="52948" y="16509"/>
                    </a:cubicBezTo>
                    <a:cubicBezTo>
                      <a:pt x="56115" y="15354"/>
                      <a:pt x="59068" y="12722"/>
                      <a:pt x="59270" y="9365"/>
                    </a:cubicBezTo>
                    <a:cubicBezTo>
                      <a:pt x="59413" y="6853"/>
                      <a:pt x="57984" y="4459"/>
                      <a:pt x="56067" y="2840"/>
                    </a:cubicBezTo>
                    <a:cubicBezTo>
                      <a:pt x="53931" y="1028"/>
                      <a:pt x="51930" y="1"/>
                      <a:pt x="496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 rot="8100000">
                <a:off x="-1750454" y="4390370"/>
                <a:ext cx="2564584" cy="1861209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49305" extrusionOk="0">
                    <a:moveTo>
                      <a:pt x="14289" y="1"/>
                    </a:moveTo>
                    <a:cubicBezTo>
                      <a:pt x="9240" y="1"/>
                      <a:pt x="4445" y="987"/>
                      <a:pt x="2143" y="6949"/>
                    </a:cubicBezTo>
                    <a:cubicBezTo>
                      <a:pt x="0" y="12497"/>
                      <a:pt x="2358" y="18974"/>
                      <a:pt x="6430" y="23308"/>
                    </a:cubicBezTo>
                    <a:cubicBezTo>
                      <a:pt x="10501" y="27630"/>
                      <a:pt x="16014" y="30273"/>
                      <a:pt x="21384" y="32821"/>
                    </a:cubicBezTo>
                    <a:lnTo>
                      <a:pt x="51233" y="46942"/>
                    </a:lnTo>
                    <a:cubicBezTo>
                      <a:pt x="53839" y="48173"/>
                      <a:pt x="56986" y="49304"/>
                      <a:pt x="59798" y="49304"/>
                    </a:cubicBezTo>
                    <a:cubicBezTo>
                      <a:pt x="61855" y="49304"/>
                      <a:pt x="63734" y="48699"/>
                      <a:pt x="65092" y="47085"/>
                    </a:cubicBezTo>
                    <a:cubicBezTo>
                      <a:pt x="67937" y="43703"/>
                      <a:pt x="66068" y="38607"/>
                      <a:pt x="64092" y="34654"/>
                    </a:cubicBezTo>
                    <a:cubicBezTo>
                      <a:pt x="59520" y="25510"/>
                      <a:pt x="54817" y="16164"/>
                      <a:pt x="47399" y="9139"/>
                    </a:cubicBezTo>
                    <a:cubicBezTo>
                      <a:pt x="39267" y="1412"/>
                      <a:pt x="31385" y="436"/>
                      <a:pt x="20884" y="234"/>
                    </a:cubicBezTo>
                    <a:cubicBezTo>
                      <a:pt x="18762" y="190"/>
                      <a:pt x="16501" y="1"/>
                      <a:pt x="142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34" name="Google Shape;334;p19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0"/>
          <p:cNvGrpSpPr/>
          <p:nvPr/>
        </p:nvGrpSpPr>
        <p:grpSpPr>
          <a:xfrm>
            <a:off x="-1039525" y="-2011689"/>
            <a:ext cx="11757032" cy="8250339"/>
            <a:chOff x="-1039525" y="-2011689"/>
            <a:chExt cx="11757032" cy="8250339"/>
          </a:xfrm>
        </p:grpSpPr>
        <p:sp>
          <p:nvSpPr>
            <p:cNvPr id="337" name="Google Shape;337;p20"/>
            <p:cNvSpPr/>
            <p:nvPr/>
          </p:nvSpPr>
          <p:spPr>
            <a:xfrm rot="6624582">
              <a:off x="-380582" y="-1607507"/>
              <a:ext cx="2418000" cy="2238462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-1039525" y="3902275"/>
              <a:ext cx="2771681" cy="1592943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-559122" y="0"/>
              <a:ext cx="2168999" cy="2974618"/>
            </a:xfrm>
            <a:custGeom>
              <a:avLst/>
              <a:gdLst/>
              <a:ahLst/>
              <a:cxnLst/>
              <a:rect l="l" t="t" r="r" b="b"/>
              <a:pathLst>
                <a:path w="53276" h="73064" extrusionOk="0">
                  <a:moveTo>
                    <a:pt x="0" y="73064"/>
                  </a:moveTo>
                  <a:cubicBezTo>
                    <a:pt x="8863" y="67159"/>
                    <a:pt x="16367" y="56786"/>
                    <a:pt x="17251" y="46173"/>
                  </a:cubicBezTo>
                  <a:cubicBezTo>
                    <a:pt x="17925" y="38081"/>
                    <a:pt x="11001" y="27559"/>
                    <a:pt x="16744" y="21818"/>
                  </a:cubicBezTo>
                  <a:cubicBezTo>
                    <a:pt x="26775" y="11790"/>
                    <a:pt x="53276" y="14184"/>
                    <a:pt x="53276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0" name="Google Shape;340;p20"/>
            <p:cNvSpPr/>
            <p:nvPr/>
          </p:nvSpPr>
          <p:spPr>
            <a:xfrm rot="8100000">
              <a:off x="7492614" y="-1078227"/>
              <a:ext cx="2904944" cy="2108220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7022675" y="3925391"/>
              <a:ext cx="3050142" cy="2313259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0"/>
            <p:cNvSpPr/>
            <p:nvPr/>
          </p:nvSpPr>
          <p:spPr>
            <a:xfrm rot="-1112926">
              <a:off x="7450920" y="3525495"/>
              <a:ext cx="2493683" cy="2156612"/>
            </a:xfrm>
            <a:custGeom>
              <a:avLst/>
              <a:gdLst/>
              <a:ahLst/>
              <a:cxnLst/>
              <a:rect l="l" t="t" r="r" b="b"/>
              <a:pathLst>
                <a:path w="118222" h="120252" extrusionOk="0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3" name="Google Shape;343;p20"/>
          <p:cNvSpPr txBox="1"/>
          <p:nvPr>
            <p:ph type="subTitle" idx="1"/>
          </p:nvPr>
        </p:nvSpPr>
        <p:spPr>
          <a:xfrm>
            <a:off x="598900" y="2617274"/>
            <a:ext cx="27111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20"/>
          <p:cNvSpPr txBox="1"/>
          <p:nvPr>
            <p:ph type="subTitle" idx="2"/>
          </p:nvPr>
        </p:nvSpPr>
        <p:spPr>
          <a:xfrm>
            <a:off x="598900" y="2230544"/>
            <a:ext cx="27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" name="Google Shape;345;p20"/>
          <p:cNvSpPr txBox="1"/>
          <p:nvPr>
            <p:ph type="subTitle" idx="3"/>
          </p:nvPr>
        </p:nvSpPr>
        <p:spPr>
          <a:xfrm>
            <a:off x="3216544" y="3551546"/>
            <a:ext cx="27111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20"/>
          <p:cNvSpPr txBox="1"/>
          <p:nvPr>
            <p:ph type="subTitle" idx="4"/>
          </p:nvPr>
        </p:nvSpPr>
        <p:spPr>
          <a:xfrm>
            <a:off x="3216425" y="3164819"/>
            <a:ext cx="27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20"/>
          <p:cNvSpPr txBox="1"/>
          <p:nvPr>
            <p:ph type="subTitle" idx="5"/>
          </p:nvPr>
        </p:nvSpPr>
        <p:spPr>
          <a:xfrm>
            <a:off x="5833975" y="2617276"/>
            <a:ext cx="27111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20"/>
          <p:cNvSpPr txBox="1"/>
          <p:nvPr>
            <p:ph type="subTitle" idx="6"/>
          </p:nvPr>
        </p:nvSpPr>
        <p:spPr>
          <a:xfrm>
            <a:off x="5833975" y="2230544"/>
            <a:ext cx="27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20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"/>
          <p:cNvGrpSpPr/>
          <p:nvPr/>
        </p:nvGrpSpPr>
        <p:grpSpPr>
          <a:xfrm>
            <a:off x="-831925" y="-1431326"/>
            <a:ext cx="11376870" cy="7965741"/>
            <a:chOff x="-831925" y="-1431326"/>
            <a:chExt cx="11376870" cy="7965741"/>
          </a:xfrm>
        </p:grpSpPr>
        <p:sp>
          <p:nvSpPr>
            <p:cNvPr id="37" name="Google Shape;37;p3"/>
            <p:cNvSpPr/>
            <p:nvPr/>
          </p:nvSpPr>
          <p:spPr>
            <a:xfrm flipH="1">
              <a:off x="6916508" y="4348775"/>
              <a:ext cx="3262867" cy="2185640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831925" y="4348775"/>
              <a:ext cx="3723752" cy="1519479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3"/>
            <p:cNvSpPr/>
            <p:nvPr/>
          </p:nvSpPr>
          <p:spPr>
            <a:xfrm rot="10800000">
              <a:off x="113074" y="-1355815"/>
              <a:ext cx="3652103" cy="2185640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0" name="Google Shape;40;p3"/>
            <p:cNvGrpSpPr/>
            <p:nvPr/>
          </p:nvGrpSpPr>
          <p:grpSpPr>
            <a:xfrm flipH="1">
              <a:off x="1219190" y="-396988"/>
              <a:ext cx="1991972" cy="1358680"/>
              <a:chOff x="2515671" y="3197633"/>
              <a:chExt cx="1672801" cy="1140885"/>
            </a:xfrm>
          </p:grpSpPr>
          <p:sp>
            <p:nvSpPr>
              <p:cNvPr id="41" name="Google Shape;41;p3"/>
              <p:cNvSpPr/>
              <p:nvPr/>
            </p:nvSpPr>
            <p:spPr>
              <a:xfrm rot="10800000" flipH="1">
                <a:off x="2515671" y="3197633"/>
                <a:ext cx="1672801" cy="1140885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10800000" flipH="1">
                <a:off x="2608375" y="3228354"/>
                <a:ext cx="1452716" cy="1009384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10800000" flipH="1">
                <a:off x="2692629" y="3245213"/>
                <a:ext cx="1227678" cy="903067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 flipH="1">
                <a:off x="2795699" y="3268025"/>
                <a:ext cx="1019541" cy="721987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 flipH="1">
                <a:off x="2859639" y="3295291"/>
                <a:ext cx="897614" cy="556893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 flipH="1">
                <a:off x="2967704" y="3311151"/>
                <a:ext cx="666664" cy="45074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10800000" flipH="1">
                <a:off x="3063822" y="3315606"/>
                <a:ext cx="511560" cy="385429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10800000" flipH="1">
                <a:off x="3147618" y="3339375"/>
                <a:ext cx="361826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10800000" flipH="1">
                <a:off x="3182293" y="3334921"/>
                <a:ext cx="237943" cy="151399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10800000" flipH="1">
                <a:off x="3251187" y="3307155"/>
                <a:ext cx="137829" cy="10977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-277050" y="906938"/>
              <a:ext cx="776083" cy="753982"/>
              <a:chOff x="789750" y="525938"/>
              <a:chExt cx="776083" cy="753982"/>
            </a:xfrm>
          </p:grpSpPr>
          <p:sp>
            <p:nvSpPr>
              <p:cNvPr id="52" name="Google Shape;52;p3"/>
              <p:cNvSpPr/>
              <p:nvPr/>
            </p:nvSpPr>
            <p:spPr>
              <a:xfrm rot="-5400000">
                <a:off x="741124" y="574564"/>
                <a:ext cx="477197" cy="379946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11490" extrusionOk="0">
                    <a:moveTo>
                      <a:pt x="5905" y="0"/>
                    </a:moveTo>
                    <a:cubicBezTo>
                      <a:pt x="5237" y="0"/>
                      <a:pt x="4641" y="245"/>
                      <a:pt x="4239" y="908"/>
                    </a:cubicBezTo>
                    <a:cubicBezTo>
                      <a:pt x="1060" y="3468"/>
                      <a:pt x="1" y="5944"/>
                      <a:pt x="3108" y="8790"/>
                    </a:cubicBezTo>
                    <a:cubicBezTo>
                      <a:pt x="4388" y="9966"/>
                      <a:pt x="5593" y="11489"/>
                      <a:pt x="7269" y="11489"/>
                    </a:cubicBezTo>
                    <a:cubicBezTo>
                      <a:pt x="7698" y="11489"/>
                      <a:pt x="8157" y="11390"/>
                      <a:pt x="8656" y="11159"/>
                    </a:cubicBezTo>
                    <a:cubicBezTo>
                      <a:pt x="10252" y="10433"/>
                      <a:pt x="13157" y="7802"/>
                      <a:pt x="13669" y="6147"/>
                    </a:cubicBezTo>
                    <a:cubicBezTo>
                      <a:pt x="14431" y="3694"/>
                      <a:pt x="11728" y="2670"/>
                      <a:pt x="10097" y="1706"/>
                    </a:cubicBezTo>
                    <a:cubicBezTo>
                      <a:pt x="9197" y="1182"/>
                      <a:pt x="7375" y="0"/>
                      <a:pt x="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-5400000">
                <a:off x="1052531" y="1091254"/>
                <a:ext cx="206738" cy="170595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5159" extrusionOk="0">
                    <a:moveTo>
                      <a:pt x="2536" y="0"/>
                    </a:moveTo>
                    <a:cubicBezTo>
                      <a:pt x="2190" y="0"/>
                      <a:pt x="1847" y="118"/>
                      <a:pt x="1513" y="440"/>
                    </a:cubicBezTo>
                    <a:cubicBezTo>
                      <a:pt x="905" y="1035"/>
                      <a:pt x="0" y="2678"/>
                      <a:pt x="36" y="3512"/>
                    </a:cubicBezTo>
                    <a:cubicBezTo>
                      <a:pt x="84" y="4750"/>
                      <a:pt x="1465" y="4774"/>
                      <a:pt x="2370" y="4952"/>
                    </a:cubicBezTo>
                    <a:cubicBezTo>
                      <a:pt x="2704" y="5020"/>
                      <a:pt x="3293" y="5159"/>
                      <a:pt x="3844" y="5159"/>
                    </a:cubicBezTo>
                    <a:cubicBezTo>
                      <a:pt x="4449" y="5159"/>
                      <a:pt x="5007" y="4992"/>
                      <a:pt x="5132" y="4381"/>
                    </a:cubicBezTo>
                    <a:cubicBezTo>
                      <a:pt x="6168" y="2726"/>
                      <a:pt x="6251" y="1428"/>
                      <a:pt x="4394" y="630"/>
                    </a:cubicBezTo>
                    <a:cubicBezTo>
                      <a:pt x="3777" y="371"/>
                      <a:pt x="3150" y="0"/>
                      <a:pt x="2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-5400000">
                <a:off x="1361608" y="646926"/>
                <a:ext cx="223669" cy="184781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5588" extrusionOk="0">
                    <a:moveTo>
                      <a:pt x="2737" y="0"/>
                    </a:moveTo>
                    <a:cubicBezTo>
                      <a:pt x="2359" y="0"/>
                      <a:pt x="1984" y="130"/>
                      <a:pt x="1620" y="482"/>
                    </a:cubicBezTo>
                    <a:cubicBezTo>
                      <a:pt x="977" y="1125"/>
                      <a:pt x="0" y="2910"/>
                      <a:pt x="36" y="3803"/>
                    </a:cubicBezTo>
                    <a:cubicBezTo>
                      <a:pt x="84" y="5149"/>
                      <a:pt x="1584" y="5173"/>
                      <a:pt x="2548" y="5363"/>
                    </a:cubicBezTo>
                    <a:cubicBezTo>
                      <a:pt x="2918" y="5437"/>
                      <a:pt x="3563" y="5587"/>
                      <a:pt x="4164" y="5587"/>
                    </a:cubicBezTo>
                    <a:cubicBezTo>
                      <a:pt x="4820" y="5587"/>
                      <a:pt x="5424" y="5408"/>
                      <a:pt x="5561" y="4756"/>
                    </a:cubicBezTo>
                    <a:cubicBezTo>
                      <a:pt x="6668" y="2958"/>
                      <a:pt x="6763" y="1553"/>
                      <a:pt x="4751" y="696"/>
                    </a:cubicBezTo>
                    <a:cubicBezTo>
                      <a:pt x="4089" y="407"/>
                      <a:pt x="3407" y="0"/>
                      <a:pt x="2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5" name="Google Shape;55;p3"/>
            <p:cNvSpPr/>
            <p:nvPr/>
          </p:nvSpPr>
          <p:spPr>
            <a:xfrm rot="10121334" flipH="1">
              <a:off x="-140008" y="2287532"/>
              <a:ext cx="2179158" cy="3801059"/>
            </a:xfrm>
            <a:custGeom>
              <a:avLst/>
              <a:gdLst/>
              <a:ahLst/>
              <a:cxnLst/>
              <a:rect l="l" t="t" r="r" b="b"/>
              <a:pathLst>
                <a:path w="89934" h="179868" extrusionOk="0">
                  <a:moveTo>
                    <a:pt x="0" y="179868"/>
                  </a:moveTo>
                  <a:cubicBezTo>
                    <a:pt x="16195" y="175818"/>
                    <a:pt x="31541" y="159951"/>
                    <a:pt x="34443" y="143512"/>
                  </a:cubicBezTo>
                  <a:cubicBezTo>
                    <a:pt x="37843" y="124249"/>
                    <a:pt x="26246" y="102591"/>
                    <a:pt x="34443" y="84831"/>
                  </a:cubicBezTo>
                  <a:cubicBezTo>
                    <a:pt x="41092" y="70425"/>
                    <a:pt x="63905" y="71014"/>
                    <a:pt x="74626" y="59318"/>
                  </a:cubicBezTo>
                  <a:cubicBezTo>
                    <a:pt x="83644" y="49480"/>
                    <a:pt x="89934" y="35669"/>
                    <a:pt x="89934" y="22324"/>
                  </a:cubicBezTo>
                  <a:cubicBezTo>
                    <a:pt x="89934" y="14228"/>
                    <a:pt x="83555" y="7442"/>
                    <a:pt x="80367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Google Shape;56;p3"/>
            <p:cNvSpPr/>
            <p:nvPr/>
          </p:nvSpPr>
          <p:spPr>
            <a:xfrm rot="-839465" flipH="1">
              <a:off x="6037637" y="-967693"/>
              <a:ext cx="4205240" cy="3014795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7" name="Google Shape;57;p3"/>
            <p:cNvGrpSpPr/>
            <p:nvPr/>
          </p:nvGrpSpPr>
          <p:grpSpPr>
            <a:xfrm>
              <a:off x="7921455" y="480500"/>
              <a:ext cx="1540913" cy="481201"/>
              <a:chOff x="7921455" y="3606075"/>
              <a:chExt cx="1540913" cy="481201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4" name="Google Shape;64;p3"/>
          <p:cNvSpPr txBox="1"/>
          <p:nvPr>
            <p:ph type="title"/>
          </p:nvPr>
        </p:nvSpPr>
        <p:spPr>
          <a:xfrm>
            <a:off x="1663488" y="2735400"/>
            <a:ext cx="58014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5" name="Google Shape;65;p3"/>
          <p:cNvSpPr txBox="1"/>
          <p:nvPr>
            <p:ph type="title" idx="2" hasCustomPrompt="1"/>
          </p:nvPr>
        </p:nvSpPr>
        <p:spPr>
          <a:xfrm>
            <a:off x="3802165" y="1302924"/>
            <a:ext cx="15552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7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/>
          <p:nvPr>
            <p:ph type="subTitle" idx="1"/>
          </p:nvPr>
        </p:nvSpPr>
        <p:spPr>
          <a:xfrm>
            <a:off x="1679120" y="3806354"/>
            <a:ext cx="58014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4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1"/>
          <p:cNvGrpSpPr/>
          <p:nvPr/>
        </p:nvGrpSpPr>
        <p:grpSpPr>
          <a:xfrm>
            <a:off x="-2986751" y="-1639252"/>
            <a:ext cx="15572319" cy="8753778"/>
            <a:chOff x="-2986751" y="-1639252"/>
            <a:chExt cx="15572319" cy="8753778"/>
          </a:xfrm>
        </p:grpSpPr>
        <p:sp>
          <p:nvSpPr>
            <p:cNvPr id="352" name="Google Shape;352;p21"/>
            <p:cNvSpPr/>
            <p:nvPr/>
          </p:nvSpPr>
          <p:spPr>
            <a:xfrm>
              <a:off x="7175181" y="-737512"/>
              <a:ext cx="3129941" cy="2373780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21"/>
            <p:cNvSpPr/>
            <p:nvPr/>
          </p:nvSpPr>
          <p:spPr>
            <a:xfrm rot="1027604">
              <a:off x="6501316" y="200150"/>
              <a:ext cx="2960362" cy="498473"/>
            </a:xfrm>
            <a:custGeom>
              <a:avLst/>
              <a:gdLst/>
              <a:ahLst/>
              <a:cxnLst/>
              <a:rect l="l" t="t" r="r" b="b"/>
              <a:pathLst>
                <a:path w="118409" h="19938" extrusionOk="0">
                  <a:moveTo>
                    <a:pt x="118409" y="0"/>
                  </a:moveTo>
                  <a:cubicBezTo>
                    <a:pt x="116301" y="10545"/>
                    <a:pt x="103590" y="18663"/>
                    <a:pt x="92890" y="19735"/>
                  </a:cubicBezTo>
                  <a:cubicBezTo>
                    <a:pt x="79566" y="21071"/>
                    <a:pt x="66694" y="14017"/>
                    <a:pt x="53420" y="12249"/>
                  </a:cubicBezTo>
                  <a:cubicBezTo>
                    <a:pt x="35510" y="9863"/>
                    <a:pt x="10016" y="18100"/>
                    <a:pt x="0" y="306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4" name="Google Shape;354;p21"/>
            <p:cNvSpPr/>
            <p:nvPr/>
          </p:nvSpPr>
          <p:spPr>
            <a:xfrm rot="-3345144">
              <a:off x="-607838" y="2601200"/>
              <a:ext cx="2493549" cy="2156636"/>
            </a:xfrm>
            <a:custGeom>
              <a:avLst/>
              <a:gdLst/>
              <a:ahLst/>
              <a:cxnLst/>
              <a:rect l="l" t="t" r="r" b="b"/>
              <a:pathLst>
                <a:path w="118222" h="120252" extrusionOk="0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5" name="Google Shape;355;p21"/>
            <p:cNvSpPr/>
            <p:nvPr/>
          </p:nvSpPr>
          <p:spPr>
            <a:xfrm rot="-9527621">
              <a:off x="-2595950" y="3551313"/>
              <a:ext cx="4079098" cy="2924461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21"/>
            <p:cNvSpPr/>
            <p:nvPr/>
          </p:nvSpPr>
          <p:spPr>
            <a:xfrm rot="9155300">
              <a:off x="66178" y="-1061197"/>
              <a:ext cx="2889036" cy="1549063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21"/>
            <p:cNvSpPr/>
            <p:nvPr/>
          </p:nvSpPr>
          <p:spPr>
            <a:xfrm rot="9031361" flipH="1">
              <a:off x="8050911" y="3236043"/>
              <a:ext cx="4079160" cy="2924499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8" name="Google Shape;358;p21"/>
            <p:cNvGrpSpPr/>
            <p:nvPr/>
          </p:nvGrpSpPr>
          <p:grpSpPr>
            <a:xfrm>
              <a:off x="7717625" y="2331150"/>
              <a:ext cx="1540913" cy="481201"/>
              <a:chOff x="7921455" y="3606075"/>
              <a:chExt cx="1540913" cy="481201"/>
            </a:xfrm>
          </p:grpSpPr>
          <p:sp>
            <p:nvSpPr>
              <p:cNvPr id="359" name="Google Shape;359;p21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65" name="Google Shape;365;p21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21"/>
          <p:cNvSpPr txBox="1"/>
          <p:nvPr>
            <p:ph type="subTitle" idx="1"/>
          </p:nvPr>
        </p:nvSpPr>
        <p:spPr>
          <a:xfrm>
            <a:off x="2686063" y="1869146"/>
            <a:ext cx="34110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21"/>
          <p:cNvSpPr txBox="1"/>
          <p:nvPr>
            <p:ph type="subTitle" idx="2"/>
          </p:nvPr>
        </p:nvSpPr>
        <p:spPr>
          <a:xfrm>
            <a:off x="2686063" y="1491900"/>
            <a:ext cx="3411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21"/>
          <p:cNvSpPr txBox="1"/>
          <p:nvPr>
            <p:ph type="subTitle" idx="3"/>
          </p:nvPr>
        </p:nvSpPr>
        <p:spPr>
          <a:xfrm>
            <a:off x="3981465" y="3455916"/>
            <a:ext cx="34110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21"/>
          <p:cNvSpPr txBox="1"/>
          <p:nvPr>
            <p:ph type="subTitle" idx="4"/>
          </p:nvPr>
        </p:nvSpPr>
        <p:spPr>
          <a:xfrm>
            <a:off x="3981468" y="3105720"/>
            <a:ext cx="3411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>
            <p:ph type="body" idx="1"/>
          </p:nvPr>
        </p:nvSpPr>
        <p:spPr>
          <a:xfrm>
            <a:off x="717961" y="1695250"/>
            <a:ext cx="4300500" cy="1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22"/>
          <p:cNvSpPr txBox="1"/>
          <p:nvPr>
            <p:ph type="subTitle" idx="2"/>
          </p:nvPr>
        </p:nvSpPr>
        <p:spPr>
          <a:xfrm>
            <a:off x="713400" y="3249975"/>
            <a:ext cx="39558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373" name="Google Shape;373;p22"/>
          <p:cNvSpPr txBox="1"/>
          <p:nvPr>
            <p:ph type="body" idx="3"/>
          </p:nvPr>
        </p:nvSpPr>
        <p:spPr>
          <a:xfrm>
            <a:off x="713400" y="3601875"/>
            <a:ext cx="4300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22"/>
          <p:cNvSpPr txBox="1"/>
          <p:nvPr>
            <p:ph type="subTitle" idx="4"/>
          </p:nvPr>
        </p:nvSpPr>
        <p:spPr>
          <a:xfrm>
            <a:off x="5600925" y="1343350"/>
            <a:ext cx="27843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375" name="Google Shape;375;p22"/>
          <p:cNvSpPr txBox="1"/>
          <p:nvPr>
            <p:ph type="body" idx="5"/>
          </p:nvPr>
        </p:nvSpPr>
        <p:spPr>
          <a:xfrm>
            <a:off x="5600925" y="1695250"/>
            <a:ext cx="27843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hlink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22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7" name="Google Shape;377;p22"/>
          <p:cNvSpPr txBox="1"/>
          <p:nvPr>
            <p:ph type="subTitle" idx="6"/>
          </p:nvPr>
        </p:nvSpPr>
        <p:spPr>
          <a:xfrm>
            <a:off x="717596" y="1343350"/>
            <a:ext cx="39558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grpSp>
        <p:nvGrpSpPr>
          <p:cNvPr id="378" name="Google Shape;378;p22"/>
          <p:cNvGrpSpPr/>
          <p:nvPr/>
        </p:nvGrpSpPr>
        <p:grpSpPr>
          <a:xfrm>
            <a:off x="-2032916" y="-1346773"/>
            <a:ext cx="12295820" cy="8232502"/>
            <a:chOff x="-2032916" y="-1346773"/>
            <a:chExt cx="12295820" cy="8232502"/>
          </a:xfrm>
        </p:grpSpPr>
        <p:sp>
          <p:nvSpPr>
            <p:cNvPr id="379" name="Google Shape;379;p22"/>
            <p:cNvSpPr/>
            <p:nvPr/>
          </p:nvSpPr>
          <p:spPr>
            <a:xfrm rot="-5400000">
              <a:off x="7833671" y="303782"/>
              <a:ext cx="1614146" cy="1006539"/>
            </a:xfrm>
            <a:custGeom>
              <a:avLst/>
              <a:gdLst/>
              <a:ahLst/>
              <a:cxnLst/>
              <a:rect l="l" t="t" r="r" b="b"/>
              <a:pathLst>
                <a:path w="31908" h="19897" extrusionOk="0">
                  <a:moveTo>
                    <a:pt x="29851" y="0"/>
                  </a:moveTo>
                  <a:cubicBezTo>
                    <a:pt x="29701" y="0"/>
                    <a:pt x="29550" y="4"/>
                    <a:pt x="29399" y="11"/>
                  </a:cubicBezTo>
                  <a:cubicBezTo>
                    <a:pt x="25852" y="182"/>
                    <a:pt x="22475" y="2397"/>
                    <a:pt x="20906" y="5585"/>
                  </a:cubicBezTo>
                  <a:cubicBezTo>
                    <a:pt x="19908" y="7610"/>
                    <a:pt x="19562" y="10026"/>
                    <a:pt x="18011" y="11670"/>
                  </a:cubicBezTo>
                  <a:cubicBezTo>
                    <a:pt x="16460" y="13310"/>
                    <a:pt x="14034" y="13796"/>
                    <a:pt x="11770" y="13848"/>
                  </a:cubicBezTo>
                  <a:cubicBezTo>
                    <a:pt x="11569" y="13853"/>
                    <a:pt x="11368" y="13855"/>
                    <a:pt x="11166" y="13855"/>
                  </a:cubicBezTo>
                  <a:cubicBezTo>
                    <a:pt x="10164" y="13855"/>
                    <a:pt x="9157" y="13807"/>
                    <a:pt x="8156" y="13807"/>
                  </a:cubicBezTo>
                  <a:cubicBezTo>
                    <a:pt x="7093" y="13807"/>
                    <a:pt x="6036" y="13861"/>
                    <a:pt x="4998" y="14082"/>
                  </a:cubicBezTo>
                  <a:cubicBezTo>
                    <a:pt x="2783" y="14549"/>
                    <a:pt x="568" y="16019"/>
                    <a:pt x="115" y="18238"/>
                  </a:cubicBezTo>
                  <a:cubicBezTo>
                    <a:pt x="4" y="18783"/>
                    <a:pt x="0" y="19347"/>
                    <a:pt x="104" y="19896"/>
                  </a:cubicBezTo>
                  <a:lnTo>
                    <a:pt x="31908" y="19896"/>
                  </a:lnTo>
                  <a:lnTo>
                    <a:pt x="31908" y="223"/>
                  </a:lnTo>
                  <a:cubicBezTo>
                    <a:pt x="31231" y="76"/>
                    <a:pt x="30542" y="0"/>
                    <a:pt x="29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0" name="Google Shape;380;p22"/>
            <p:cNvGrpSpPr/>
            <p:nvPr/>
          </p:nvGrpSpPr>
          <p:grpSpPr>
            <a:xfrm>
              <a:off x="8130145" y="404434"/>
              <a:ext cx="1184449" cy="369893"/>
              <a:chOff x="406875" y="1912875"/>
              <a:chExt cx="1054625" cy="329350"/>
            </a:xfrm>
          </p:grpSpPr>
          <p:sp>
            <p:nvSpPr>
              <p:cNvPr id="381" name="Google Shape;381;p22"/>
              <p:cNvSpPr/>
              <p:nvPr/>
            </p:nvSpPr>
            <p:spPr>
              <a:xfrm>
                <a:off x="927475" y="2223375"/>
                <a:ext cx="5182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645300" y="2162900"/>
                <a:ext cx="80965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406875" y="2084200"/>
                <a:ext cx="1054625" cy="31625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418000" y="2029850"/>
                <a:ext cx="103905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>
                <a:off x="521775" y="1973150"/>
                <a:ext cx="9361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1056075" y="1912875"/>
                <a:ext cx="38400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87" name="Google Shape;387;p22"/>
            <p:cNvSpPr/>
            <p:nvPr/>
          </p:nvSpPr>
          <p:spPr>
            <a:xfrm rot="877307">
              <a:off x="-1426421" y="-983970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2"/>
            <p:cNvSpPr/>
            <p:nvPr/>
          </p:nvSpPr>
          <p:spPr>
            <a:xfrm rot="8100000">
              <a:off x="-1750454" y="4390370"/>
              <a:ext cx="2564584" cy="1861209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2"/>
            <p:cNvSpPr/>
            <p:nvPr/>
          </p:nvSpPr>
          <p:spPr>
            <a:xfrm rot="3766389" flipH="1">
              <a:off x="8889831" y="2615416"/>
              <a:ext cx="1274801" cy="998738"/>
            </a:xfrm>
            <a:custGeom>
              <a:avLst/>
              <a:gdLst/>
              <a:ahLst/>
              <a:cxnLst/>
              <a:rect l="l" t="t" r="r" b="b"/>
              <a:pathLst>
                <a:path w="156785" h="87779" extrusionOk="0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5_3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3"/>
          <p:cNvGrpSpPr/>
          <p:nvPr/>
        </p:nvGrpSpPr>
        <p:grpSpPr>
          <a:xfrm>
            <a:off x="-1490170" y="-870250"/>
            <a:ext cx="12906278" cy="7712881"/>
            <a:chOff x="-1490170" y="-870250"/>
            <a:chExt cx="12906278" cy="7712881"/>
          </a:xfrm>
        </p:grpSpPr>
        <p:sp>
          <p:nvSpPr>
            <p:cNvPr id="392" name="Google Shape;392;p23"/>
            <p:cNvSpPr/>
            <p:nvPr/>
          </p:nvSpPr>
          <p:spPr>
            <a:xfrm rot="-6632008" flipH="1">
              <a:off x="-1174633" y="3086593"/>
              <a:ext cx="2899229" cy="2683926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-1261300" y="-870250"/>
              <a:ext cx="2168450" cy="1644575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3"/>
            <p:cNvSpPr/>
            <p:nvPr/>
          </p:nvSpPr>
          <p:spPr>
            <a:xfrm rot="-2244885">
              <a:off x="7847049" y="3793257"/>
              <a:ext cx="3193502" cy="231763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3"/>
            <p:cNvSpPr/>
            <p:nvPr/>
          </p:nvSpPr>
          <p:spPr>
            <a:xfrm rot="10800000" flipH="1">
              <a:off x="6892359" y="-84039"/>
              <a:ext cx="3095080" cy="1455649"/>
            </a:xfrm>
            <a:custGeom>
              <a:avLst/>
              <a:gdLst/>
              <a:ahLst/>
              <a:cxnLst/>
              <a:rect l="l" t="t" r="r" b="b"/>
              <a:pathLst>
                <a:path w="34743" h="16340" extrusionOk="0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3"/>
            <p:cNvSpPr/>
            <p:nvPr/>
          </p:nvSpPr>
          <p:spPr>
            <a:xfrm rot="3949580">
              <a:off x="400379" y="-775785"/>
              <a:ext cx="1259663" cy="3344069"/>
            </a:xfrm>
            <a:custGeom>
              <a:avLst/>
              <a:gdLst/>
              <a:ahLst/>
              <a:cxnLst/>
              <a:rect l="l" t="t" r="r" b="b"/>
              <a:pathLst>
                <a:path w="50387" h="133764" extrusionOk="0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7" name="Google Shape;397;p23"/>
            <p:cNvSpPr/>
            <p:nvPr/>
          </p:nvSpPr>
          <p:spPr>
            <a:xfrm rot="1740305" flipH="1">
              <a:off x="7435792" y="3175112"/>
              <a:ext cx="1259708" cy="3344189"/>
            </a:xfrm>
            <a:custGeom>
              <a:avLst/>
              <a:gdLst/>
              <a:ahLst/>
              <a:cxnLst/>
              <a:rect l="l" t="t" r="r" b="b"/>
              <a:pathLst>
                <a:path w="50387" h="133764" extrusionOk="0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98" name="Google Shape;398;p23"/>
          <p:cNvSpPr txBox="1"/>
          <p:nvPr>
            <p:ph type="subTitle" idx="1"/>
          </p:nvPr>
        </p:nvSpPr>
        <p:spPr>
          <a:xfrm>
            <a:off x="1374700" y="2293972"/>
            <a:ext cx="2557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23"/>
          <p:cNvSpPr txBox="1"/>
          <p:nvPr>
            <p:ph type="subTitle" idx="2"/>
          </p:nvPr>
        </p:nvSpPr>
        <p:spPr>
          <a:xfrm>
            <a:off x="1374700" y="1879375"/>
            <a:ext cx="255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23"/>
          <p:cNvSpPr txBox="1"/>
          <p:nvPr>
            <p:ph type="subTitle" idx="3"/>
          </p:nvPr>
        </p:nvSpPr>
        <p:spPr>
          <a:xfrm>
            <a:off x="5212077" y="2293972"/>
            <a:ext cx="2557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23"/>
          <p:cNvSpPr txBox="1"/>
          <p:nvPr>
            <p:ph type="subTitle" idx="4"/>
          </p:nvPr>
        </p:nvSpPr>
        <p:spPr>
          <a:xfrm>
            <a:off x="5212077" y="1879375"/>
            <a:ext cx="255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23"/>
          <p:cNvSpPr txBox="1"/>
          <p:nvPr>
            <p:ph type="subTitle" idx="5"/>
          </p:nvPr>
        </p:nvSpPr>
        <p:spPr>
          <a:xfrm>
            <a:off x="1374700" y="3833525"/>
            <a:ext cx="2557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23"/>
          <p:cNvSpPr txBox="1"/>
          <p:nvPr>
            <p:ph type="subTitle" idx="6"/>
          </p:nvPr>
        </p:nvSpPr>
        <p:spPr>
          <a:xfrm>
            <a:off x="1374700" y="3418929"/>
            <a:ext cx="255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23"/>
          <p:cNvSpPr txBox="1"/>
          <p:nvPr>
            <p:ph type="subTitle" idx="7"/>
          </p:nvPr>
        </p:nvSpPr>
        <p:spPr>
          <a:xfrm>
            <a:off x="5212077" y="3833525"/>
            <a:ext cx="2557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23"/>
          <p:cNvSpPr txBox="1"/>
          <p:nvPr>
            <p:ph type="subTitle" idx="8"/>
          </p:nvPr>
        </p:nvSpPr>
        <p:spPr>
          <a:xfrm>
            <a:off x="5212077" y="3418929"/>
            <a:ext cx="255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6" name="Google Shape;406;p23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5_2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"/>
          <p:cNvSpPr txBox="1"/>
          <p:nvPr>
            <p:ph type="subTitle" idx="1"/>
          </p:nvPr>
        </p:nvSpPr>
        <p:spPr>
          <a:xfrm>
            <a:off x="698950" y="2300125"/>
            <a:ext cx="23802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24"/>
          <p:cNvSpPr txBox="1"/>
          <p:nvPr>
            <p:ph type="subTitle" idx="2"/>
          </p:nvPr>
        </p:nvSpPr>
        <p:spPr>
          <a:xfrm>
            <a:off x="698950" y="1943575"/>
            <a:ext cx="2380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0" name="Google Shape;410;p24"/>
          <p:cNvSpPr txBox="1"/>
          <p:nvPr>
            <p:ph type="subTitle" idx="3"/>
          </p:nvPr>
        </p:nvSpPr>
        <p:spPr>
          <a:xfrm>
            <a:off x="3381891" y="2300125"/>
            <a:ext cx="23802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1" name="Google Shape;411;p24"/>
          <p:cNvSpPr txBox="1"/>
          <p:nvPr>
            <p:ph type="subTitle" idx="4"/>
          </p:nvPr>
        </p:nvSpPr>
        <p:spPr>
          <a:xfrm>
            <a:off x="3381891" y="1943575"/>
            <a:ext cx="2380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2" name="Google Shape;412;p24"/>
          <p:cNvSpPr txBox="1"/>
          <p:nvPr>
            <p:ph type="subTitle" idx="5"/>
          </p:nvPr>
        </p:nvSpPr>
        <p:spPr>
          <a:xfrm>
            <a:off x="6064832" y="2300125"/>
            <a:ext cx="23802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24"/>
          <p:cNvSpPr txBox="1"/>
          <p:nvPr>
            <p:ph type="subTitle" idx="6"/>
          </p:nvPr>
        </p:nvSpPr>
        <p:spPr>
          <a:xfrm>
            <a:off x="6064832" y="1943575"/>
            <a:ext cx="2380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24"/>
          <p:cNvSpPr txBox="1"/>
          <p:nvPr>
            <p:ph type="subTitle" idx="7"/>
          </p:nvPr>
        </p:nvSpPr>
        <p:spPr>
          <a:xfrm>
            <a:off x="698950" y="3853625"/>
            <a:ext cx="23802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24"/>
          <p:cNvSpPr txBox="1"/>
          <p:nvPr>
            <p:ph type="subTitle" idx="8"/>
          </p:nvPr>
        </p:nvSpPr>
        <p:spPr>
          <a:xfrm>
            <a:off x="698950" y="3497075"/>
            <a:ext cx="2380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24"/>
          <p:cNvSpPr txBox="1"/>
          <p:nvPr>
            <p:ph type="subTitle" idx="9"/>
          </p:nvPr>
        </p:nvSpPr>
        <p:spPr>
          <a:xfrm>
            <a:off x="3381891" y="3853625"/>
            <a:ext cx="23802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7" name="Google Shape;417;p24"/>
          <p:cNvSpPr txBox="1"/>
          <p:nvPr>
            <p:ph type="subTitle" idx="13"/>
          </p:nvPr>
        </p:nvSpPr>
        <p:spPr>
          <a:xfrm>
            <a:off x="3381891" y="3497075"/>
            <a:ext cx="2380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24"/>
          <p:cNvSpPr txBox="1"/>
          <p:nvPr>
            <p:ph type="subTitle" idx="14"/>
          </p:nvPr>
        </p:nvSpPr>
        <p:spPr>
          <a:xfrm>
            <a:off x="6064832" y="3853625"/>
            <a:ext cx="23802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9" name="Google Shape;419;p24"/>
          <p:cNvSpPr txBox="1"/>
          <p:nvPr>
            <p:ph type="subTitle" idx="15"/>
          </p:nvPr>
        </p:nvSpPr>
        <p:spPr>
          <a:xfrm>
            <a:off x="6064832" y="3497075"/>
            <a:ext cx="2380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24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1" name="Google Shape;421;p24"/>
          <p:cNvGrpSpPr/>
          <p:nvPr/>
        </p:nvGrpSpPr>
        <p:grpSpPr>
          <a:xfrm>
            <a:off x="-1522300" y="-1346773"/>
            <a:ext cx="11954522" cy="8232502"/>
            <a:chOff x="-1522300" y="-1346773"/>
            <a:chExt cx="11954522" cy="8232502"/>
          </a:xfrm>
        </p:grpSpPr>
        <p:sp>
          <p:nvSpPr>
            <p:cNvPr id="422" name="Google Shape;422;p24"/>
            <p:cNvSpPr/>
            <p:nvPr/>
          </p:nvSpPr>
          <p:spPr>
            <a:xfrm rot="5400000" flipH="1">
              <a:off x="-645685" y="4302791"/>
              <a:ext cx="1131920" cy="1323799"/>
            </a:xfrm>
            <a:custGeom>
              <a:avLst/>
              <a:gdLst/>
              <a:ahLst/>
              <a:cxnLst/>
              <a:rect l="l" t="t" r="r" b="b"/>
              <a:pathLst>
                <a:path w="17022" h="19906" extrusionOk="0">
                  <a:moveTo>
                    <a:pt x="9196" y="0"/>
                  </a:moveTo>
                  <a:cubicBezTo>
                    <a:pt x="7480" y="0"/>
                    <a:pt x="5759" y="553"/>
                    <a:pt x="4405" y="1612"/>
                  </a:cubicBezTo>
                  <a:cubicBezTo>
                    <a:pt x="3036" y="2684"/>
                    <a:pt x="1986" y="4242"/>
                    <a:pt x="361" y="4858"/>
                  </a:cubicBezTo>
                  <a:cubicBezTo>
                    <a:pt x="242" y="4903"/>
                    <a:pt x="123" y="4944"/>
                    <a:pt x="1" y="4977"/>
                  </a:cubicBezTo>
                  <a:lnTo>
                    <a:pt x="1" y="17897"/>
                  </a:lnTo>
                  <a:cubicBezTo>
                    <a:pt x="60" y="17935"/>
                    <a:pt x="116" y="17975"/>
                    <a:pt x="175" y="18012"/>
                  </a:cubicBezTo>
                  <a:cubicBezTo>
                    <a:pt x="2072" y="19205"/>
                    <a:pt x="4365" y="19906"/>
                    <a:pt x="6595" y="19906"/>
                  </a:cubicBezTo>
                  <a:cubicBezTo>
                    <a:pt x="8514" y="19906"/>
                    <a:pt x="10387" y="19387"/>
                    <a:pt x="11919" y="18217"/>
                  </a:cubicBezTo>
                  <a:cubicBezTo>
                    <a:pt x="13671" y="16881"/>
                    <a:pt x="14784" y="14877"/>
                    <a:pt x="15630" y="12844"/>
                  </a:cubicBezTo>
                  <a:cubicBezTo>
                    <a:pt x="16420" y="10951"/>
                    <a:pt x="17021" y="8918"/>
                    <a:pt x="16810" y="6877"/>
                  </a:cubicBezTo>
                  <a:cubicBezTo>
                    <a:pt x="16524" y="4161"/>
                    <a:pt x="14676" y="1660"/>
                    <a:pt x="12160" y="591"/>
                  </a:cubicBezTo>
                  <a:cubicBezTo>
                    <a:pt x="11225" y="194"/>
                    <a:pt x="10211" y="0"/>
                    <a:pt x="9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-1522300" y="-731925"/>
              <a:ext cx="2564660" cy="1861264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24"/>
            <p:cNvSpPr/>
            <p:nvPr/>
          </p:nvSpPr>
          <p:spPr>
            <a:xfrm rot="-877307" flipH="1">
              <a:off x="7031479" y="-983970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24"/>
            <p:cNvSpPr/>
            <p:nvPr/>
          </p:nvSpPr>
          <p:spPr>
            <a:xfrm rot="8100000">
              <a:off x="7331971" y="4390370"/>
              <a:ext cx="2564584" cy="1861209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5"/>
          <p:cNvGrpSpPr/>
          <p:nvPr/>
        </p:nvGrpSpPr>
        <p:grpSpPr>
          <a:xfrm>
            <a:off x="-3310975" y="-2229799"/>
            <a:ext cx="13461643" cy="8722114"/>
            <a:chOff x="-3310975" y="-2229799"/>
            <a:chExt cx="13461643" cy="8722114"/>
          </a:xfrm>
        </p:grpSpPr>
        <p:sp>
          <p:nvSpPr>
            <p:cNvPr id="428" name="Google Shape;428;p25"/>
            <p:cNvSpPr/>
            <p:nvPr/>
          </p:nvSpPr>
          <p:spPr>
            <a:xfrm rot="10158921">
              <a:off x="322475" y="4229087"/>
              <a:ext cx="2786726" cy="2022425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25"/>
            <p:cNvSpPr/>
            <p:nvPr/>
          </p:nvSpPr>
          <p:spPr>
            <a:xfrm rot="-9195687" flipH="1">
              <a:off x="-2793234" y="-1414774"/>
              <a:ext cx="4419606" cy="3351875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25"/>
            <p:cNvSpPr/>
            <p:nvPr/>
          </p:nvSpPr>
          <p:spPr>
            <a:xfrm rot="-2050324" flipH="1">
              <a:off x="-1201315" y="576395"/>
              <a:ext cx="3829420" cy="1843314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31" name="Google Shape;431;p25"/>
            <p:cNvGrpSpPr/>
            <p:nvPr/>
          </p:nvGrpSpPr>
          <p:grpSpPr>
            <a:xfrm rot="10800000" flipH="1">
              <a:off x="-1104396" y="4098287"/>
              <a:ext cx="1991972" cy="1358680"/>
              <a:chOff x="2515671" y="3197633"/>
              <a:chExt cx="1672801" cy="1140885"/>
            </a:xfrm>
          </p:grpSpPr>
          <p:sp>
            <p:nvSpPr>
              <p:cNvPr id="432" name="Google Shape;432;p25"/>
              <p:cNvSpPr/>
              <p:nvPr/>
            </p:nvSpPr>
            <p:spPr>
              <a:xfrm rot="10800000" flipH="1">
                <a:off x="2515671" y="3197633"/>
                <a:ext cx="1672801" cy="1140885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25"/>
              <p:cNvSpPr/>
              <p:nvPr/>
            </p:nvSpPr>
            <p:spPr>
              <a:xfrm rot="10800000" flipH="1">
                <a:off x="2608375" y="3228354"/>
                <a:ext cx="1452716" cy="1009384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25"/>
              <p:cNvSpPr/>
              <p:nvPr/>
            </p:nvSpPr>
            <p:spPr>
              <a:xfrm rot="10800000" flipH="1">
                <a:off x="2692629" y="3245213"/>
                <a:ext cx="1227678" cy="903067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 rot="10800000" flipH="1">
                <a:off x="2795699" y="3268025"/>
                <a:ext cx="1019541" cy="721987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 rot="10800000" flipH="1">
                <a:off x="2859639" y="3295291"/>
                <a:ext cx="897614" cy="556893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 rot="10800000" flipH="1">
                <a:off x="2967704" y="3311151"/>
                <a:ext cx="666664" cy="45074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 rot="10800000" flipH="1">
                <a:off x="3063822" y="3315606"/>
                <a:ext cx="511560" cy="385429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 rot="10800000" flipH="1">
                <a:off x="3147618" y="3339375"/>
                <a:ext cx="361826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" name="Google Shape;440;p25"/>
              <p:cNvSpPr/>
              <p:nvPr/>
            </p:nvSpPr>
            <p:spPr>
              <a:xfrm rot="10800000" flipH="1">
                <a:off x="3182293" y="3334921"/>
                <a:ext cx="237943" cy="151399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" name="Google Shape;441;p25"/>
              <p:cNvSpPr/>
              <p:nvPr/>
            </p:nvSpPr>
            <p:spPr>
              <a:xfrm rot="10800000" flipH="1">
                <a:off x="3251187" y="3307155"/>
                <a:ext cx="137829" cy="10977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42" name="Google Shape;442;p25"/>
            <p:cNvSpPr/>
            <p:nvPr/>
          </p:nvSpPr>
          <p:spPr>
            <a:xfrm rot="4266986">
              <a:off x="5941296" y="-112465"/>
              <a:ext cx="4205221" cy="3014781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3" name="Google Shape;443;p25"/>
          <p:cNvSpPr txBox="1"/>
          <p:nvPr>
            <p:ph type="title" hasCustomPrompt="1"/>
          </p:nvPr>
        </p:nvSpPr>
        <p:spPr>
          <a:xfrm>
            <a:off x="1749575" y="729815"/>
            <a:ext cx="41208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4" name="Google Shape;444;p25"/>
          <p:cNvSpPr txBox="1"/>
          <p:nvPr>
            <p:ph type="subTitle" idx="1"/>
          </p:nvPr>
        </p:nvSpPr>
        <p:spPr>
          <a:xfrm>
            <a:off x="1411975" y="1457675"/>
            <a:ext cx="4796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5" name="Google Shape;445;p25"/>
          <p:cNvSpPr txBox="1"/>
          <p:nvPr>
            <p:ph type="title" idx="2" hasCustomPrompt="1"/>
          </p:nvPr>
        </p:nvSpPr>
        <p:spPr>
          <a:xfrm>
            <a:off x="3273575" y="2033051"/>
            <a:ext cx="41208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6" name="Google Shape;446;p25"/>
          <p:cNvSpPr txBox="1"/>
          <p:nvPr>
            <p:ph type="subTitle" idx="3"/>
          </p:nvPr>
        </p:nvSpPr>
        <p:spPr>
          <a:xfrm>
            <a:off x="2935950" y="2757900"/>
            <a:ext cx="4796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7" name="Google Shape;447;p25"/>
          <p:cNvSpPr txBox="1"/>
          <p:nvPr>
            <p:ph type="title" idx="4" hasCustomPrompt="1"/>
          </p:nvPr>
        </p:nvSpPr>
        <p:spPr>
          <a:xfrm>
            <a:off x="1749575" y="3335904"/>
            <a:ext cx="41208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8" name="Google Shape;448;p25"/>
          <p:cNvSpPr txBox="1"/>
          <p:nvPr>
            <p:ph type="subTitle" idx="5"/>
          </p:nvPr>
        </p:nvSpPr>
        <p:spPr>
          <a:xfrm>
            <a:off x="1411975" y="4049801"/>
            <a:ext cx="4796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26"/>
          <p:cNvGrpSpPr/>
          <p:nvPr/>
        </p:nvGrpSpPr>
        <p:grpSpPr>
          <a:xfrm>
            <a:off x="-2168155" y="-1214398"/>
            <a:ext cx="11644995" cy="8546366"/>
            <a:chOff x="-2168155" y="-1214398"/>
            <a:chExt cx="11644995" cy="8546366"/>
          </a:xfrm>
        </p:grpSpPr>
        <p:sp>
          <p:nvSpPr>
            <p:cNvPr id="451" name="Google Shape;451;p26"/>
            <p:cNvSpPr/>
            <p:nvPr/>
          </p:nvSpPr>
          <p:spPr>
            <a:xfrm rot="-877307" flipH="1">
              <a:off x="-1932971" y="-851595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26"/>
            <p:cNvSpPr/>
            <p:nvPr/>
          </p:nvSpPr>
          <p:spPr>
            <a:xfrm rot="8592850">
              <a:off x="-1127605" y="2717689"/>
              <a:ext cx="3483505" cy="3107205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26"/>
            <p:cNvSpPr/>
            <p:nvPr/>
          </p:nvSpPr>
          <p:spPr>
            <a:xfrm rot="-5400000" flipH="1">
              <a:off x="6762269" y="2785638"/>
              <a:ext cx="2933941" cy="1829529"/>
            </a:xfrm>
            <a:custGeom>
              <a:avLst/>
              <a:gdLst/>
              <a:ahLst/>
              <a:cxnLst/>
              <a:rect l="l" t="t" r="r" b="b"/>
              <a:pathLst>
                <a:path w="31908" h="19897" extrusionOk="0">
                  <a:moveTo>
                    <a:pt x="29851" y="0"/>
                  </a:moveTo>
                  <a:cubicBezTo>
                    <a:pt x="29701" y="0"/>
                    <a:pt x="29550" y="4"/>
                    <a:pt x="29399" y="11"/>
                  </a:cubicBezTo>
                  <a:cubicBezTo>
                    <a:pt x="25852" y="182"/>
                    <a:pt x="22475" y="2397"/>
                    <a:pt x="20906" y="5585"/>
                  </a:cubicBezTo>
                  <a:cubicBezTo>
                    <a:pt x="19908" y="7610"/>
                    <a:pt x="19562" y="10026"/>
                    <a:pt x="18011" y="11670"/>
                  </a:cubicBezTo>
                  <a:cubicBezTo>
                    <a:pt x="16460" y="13310"/>
                    <a:pt x="14034" y="13796"/>
                    <a:pt x="11770" y="13848"/>
                  </a:cubicBezTo>
                  <a:cubicBezTo>
                    <a:pt x="11569" y="13853"/>
                    <a:pt x="11368" y="13855"/>
                    <a:pt x="11166" y="13855"/>
                  </a:cubicBezTo>
                  <a:cubicBezTo>
                    <a:pt x="10164" y="13855"/>
                    <a:pt x="9157" y="13807"/>
                    <a:pt x="8156" y="13807"/>
                  </a:cubicBezTo>
                  <a:cubicBezTo>
                    <a:pt x="7093" y="13807"/>
                    <a:pt x="6036" y="13861"/>
                    <a:pt x="4998" y="14082"/>
                  </a:cubicBezTo>
                  <a:cubicBezTo>
                    <a:pt x="2783" y="14549"/>
                    <a:pt x="568" y="16019"/>
                    <a:pt x="115" y="18238"/>
                  </a:cubicBezTo>
                  <a:cubicBezTo>
                    <a:pt x="4" y="18783"/>
                    <a:pt x="0" y="19347"/>
                    <a:pt x="104" y="19896"/>
                  </a:cubicBezTo>
                  <a:lnTo>
                    <a:pt x="31908" y="19896"/>
                  </a:lnTo>
                  <a:lnTo>
                    <a:pt x="31908" y="223"/>
                  </a:lnTo>
                  <a:cubicBezTo>
                    <a:pt x="31231" y="76"/>
                    <a:pt x="30542" y="0"/>
                    <a:pt x="29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26"/>
            <p:cNvSpPr/>
            <p:nvPr/>
          </p:nvSpPr>
          <p:spPr>
            <a:xfrm rot="10800000">
              <a:off x="7017158" y="-2"/>
              <a:ext cx="2144190" cy="1277777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203780" y="-976378"/>
              <a:ext cx="3273060" cy="4628213"/>
            </a:xfrm>
            <a:custGeom>
              <a:avLst/>
              <a:gdLst/>
              <a:ahLst/>
              <a:cxnLst/>
              <a:rect l="l" t="t" r="r" b="b"/>
              <a:pathLst>
                <a:path w="63456" h="84522" extrusionOk="0">
                  <a:moveTo>
                    <a:pt x="63456" y="84100"/>
                  </a:moveTo>
                  <a:cubicBezTo>
                    <a:pt x="61221" y="85592"/>
                    <a:pt x="58362" y="81904"/>
                    <a:pt x="56576" y="79895"/>
                  </a:cubicBezTo>
                  <a:cubicBezTo>
                    <a:pt x="51576" y="74270"/>
                    <a:pt x="48515" y="67063"/>
                    <a:pt x="45872" y="60017"/>
                  </a:cubicBezTo>
                  <a:cubicBezTo>
                    <a:pt x="44044" y="55143"/>
                    <a:pt x="44248" y="48686"/>
                    <a:pt x="40138" y="45491"/>
                  </a:cubicBezTo>
                  <a:cubicBezTo>
                    <a:pt x="36194" y="42425"/>
                    <a:pt x="23373" y="42382"/>
                    <a:pt x="25229" y="47020"/>
                  </a:cubicBezTo>
                  <a:cubicBezTo>
                    <a:pt x="26056" y="49086"/>
                    <a:pt x="29947" y="49884"/>
                    <a:pt x="31728" y="48549"/>
                  </a:cubicBezTo>
                  <a:cubicBezTo>
                    <a:pt x="34128" y="46750"/>
                    <a:pt x="34588" y="42602"/>
                    <a:pt x="33639" y="39757"/>
                  </a:cubicBezTo>
                  <a:cubicBezTo>
                    <a:pt x="31007" y="31864"/>
                    <a:pt x="21526" y="28200"/>
                    <a:pt x="14526" y="23701"/>
                  </a:cubicBezTo>
                  <a:cubicBezTo>
                    <a:pt x="6731" y="18691"/>
                    <a:pt x="0" y="926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6" name="Google Shape;456;p26"/>
            <p:cNvGrpSpPr/>
            <p:nvPr/>
          </p:nvGrpSpPr>
          <p:grpSpPr>
            <a:xfrm flipH="1">
              <a:off x="-71180" y="404434"/>
              <a:ext cx="1184449" cy="369893"/>
              <a:chOff x="406875" y="1912875"/>
              <a:chExt cx="1054625" cy="329350"/>
            </a:xfrm>
          </p:grpSpPr>
          <p:sp>
            <p:nvSpPr>
              <p:cNvPr id="457" name="Google Shape;457;p26"/>
              <p:cNvSpPr/>
              <p:nvPr/>
            </p:nvSpPr>
            <p:spPr>
              <a:xfrm>
                <a:off x="927475" y="2223375"/>
                <a:ext cx="5182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645300" y="2162900"/>
                <a:ext cx="80965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406875" y="2084200"/>
                <a:ext cx="1054625" cy="31625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418000" y="2029850"/>
                <a:ext cx="103905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521775" y="1973150"/>
                <a:ext cx="9361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1056075" y="1912875"/>
                <a:ext cx="38400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63" name="Google Shape;463;p26"/>
            <p:cNvSpPr/>
            <p:nvPr/>
          </p:nvSpPr>
          <p:spPr>
            <a:xfrm rot="3766615" flipH="1">
              <a:off x="-1090749" y="2093866"/>
              <a:ext cx="5158978" cy="4040488"/>
            </a:xfrm>
            <a:custGeom>
              <a:avLst/>
              <a:gdLst/>
              <a:ahLst/>
              <a:cxnLst/>
              <a:rect l="l" t="t" r="r" b="b"/>
              <a:pathLst>
                <a:path w="156785" h="87779" extrusionOk="0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4" name="Google Shape;464;p26"/>
            <p:cNvGrpSpPr/>
            <p:nvPr/>
          </p:nvGrpSpPr>
          <p:grpSpPr>
            <a:xfrm>
              <a:off x="713403" y="4435004"/>
              <a:ext cx="1269946" cy="866130"/>
              <a:chOff x="1801400" y="1820650"/>
              <a:chExt cx="1004625" cy="685175"/>
            </a:xfrm>
          </p:grpSpPr>
          <p:sp>
            <p:nvSpPr>
              <p:cNvPr id="465" name="Google Shape;465;p26"/>
              <p:cNvSpPr/>
              <p:nvPr/>
            </p:nvSpPr>
            <p:spPr>
              <a:xfrm>
                <a:off x="1801400" y="1820650"/>
                <a:ext cx="1004625" cy="685175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1857075" y="1881175"/>
                <a:ext cx="872450" cy="606200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1907675" y="1934900"/>
                <a:ext cx="737300" cy="542350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>
                <a:off x="1969575" y="2029950"/>
                <a:ext cx="612300" cy="433600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2007975" y="2112725"/>
                <a:ext cx="539075" cy="334450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2072875" y="2166950"/>
                <a:ext cx="400375" cy="270700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2130600" y="2203500"/>
                <a:ext cx="30722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2180925" y="2267150"/>
                <a:ext cx="217300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2201750" y="2332450"/>
                <a:ext cx="1429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2243125" y="2374125"/>
                <a:ext cx="8277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5" name="Google Shape;475;p26"/>
            <p:cNvGrpSpPr/>
            <p:nvPr/>
          </p:nvGrpSpPr>
          <p:grpSpPr>
            <a:xfrm>
              <a:off x="6577200" y="4785689"/>
              <a:ext cx="574475" cy="488400"/>
              <a:chOff x="481600" y="1014425"/>
              <a:chExt cx="574475" cy="488400"/>
            </a:xfrm>
          </p:grpSpPr>
          <p:sp>
            <p:nvSpPr>
              <p:cNvPr id="476" name="Google Shape;476;p26"/>
              <p:cNvSpPr/>
              <p:nvPr/>
            </p:nvSpPr>
            <p:spPr>
              <a:xfrm>
                <a:off x="747975" y="1215600"/>
                <a:ext cx="308100" cy="287225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1489" extrusionOk="0">
                    <a:moveTo>
                      <a:pt x="6216" y="0"/>
                    </a:moveTo>
                    <a:cubicBezTo>
                      <a:pt x="5168" y="0"/>
                      <a:pt x="4121" y="574"/>
                      <a:pt x="3048" y="1881"/>
                    </a:cubicBezTo>
                    <a:cubicBezTo>
                      <a:pt x="1774" y="3429"/>
                      <a:pt x="0" y="4881"/>
                      <a:pt x="1155" y="7072"/>
                    </a:cubicBezTo>
                    <a:cubicBezTo>
                      <a:pt x="1905" y="8489"/>
                      <a:pt x="4453" y="11025"/>
                      <a:pt x="5989" y="11406"/>
                    </a:cubicBezTo>
                    <a:cubicBezTo>
                      <a:pt x="6217" y="11463"/>
                      <a:pt x="6430" y="11489"/>
                      <a:pt x="6630" y="11489"/>
                    </a:cubicBezTo>
                    <a:cubicBezTo>
                      <a:pt x="8445" y="11489"/>
                      <a:pt x="9164" y="9312"/>
                      <a:pt x="9882" y="7917"/>
                    </a:cubicBezTo>
                    <a:cubicBezTo>
                      <a:pt x="10513" y="6691"/>
                      <a:pt x="12323" y="3595"/>
                      <a:pt x="10323" y="2512"/>
                    </a:cubicBezTo>
                    <a:cubicBezTo>
                      <a:pt x="8916" y="951"/>
                      <a:pt x="7565" y="0"/>
                      <a:pt x="6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690550" y="1014425"/>
                <a:ext cx="134275" cy="13215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5286" extrusionOk="0">
                    <a:moveTo>
                      <a:pt x="1727" y="0"/>
                    </a:moveTo>
                    <a:cubicBezTo>
                      <a:pt x="1690" y="0"/>
                      <a:pt x="1654" y="2"/>
                      <a:pt x="1620" y="5"/>
                    </a:cubicBezTo>
                    <a:cubicBezTo>
                      <a:pt x="489" y="112"/>
                      <a:pt x="524" y="1374"/>
                      <a:pt x="417" y="2208"/>
                    </a:cubicBezTo>
                    <a:cubicBezTo>
                      <a:pt x="322" y="2863"/>
                      <a:pt x="1" y="4553"/>
                      <a:pt x="1072" y="4720"/>
                    </a:cubicBezTo>
                    <a:cubicBezTo>
                      <a:pt x="1724" y="5076"/>
                      <a:pt x="2311" y="5286"/>
                      <a:pt x="2819" y="5286"/>
                    </a:cubicBezTo>
                    <a:cubicBezTo>
                      <a:pt x="3535" y="5286"/>
                      <a:pt x="4096" y="4868"/>
                      <a:pt x="4465" y="3851"/>
                    </a:cubicBezTo>
                    <a:cubicBezTo>
                      <a:pt x="4787" y="2946"/>
                      <a:pt x="5370" y="2005"/>
                      <a:pt x="4489" y="1196"/>
                    </a:cubicBezTo>
                    <a:cubicBezTo>
                      <a:pt x="3955" y="696"/>
                      <a:pt x="2509" y="0"/>
                      <a:pt x="1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481600" y="1323050"/>
                <a:ext cx="145575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722" extrusionOk="0">
                    <a:moveTo>
                      <a:pt x="1887" y="1"/>
                    </a:moveTo>
                    <a:cubicBezTo>
                      <a:pt x="1844" y="1"/>
                      <a:pt x="1802" y="3"/>
                      <a:pt x="1762" y="7"/>
                    </a:cubicBezTo>
                    <a:cubicBezTo>
                      <a:pt x="548" y="114"/>
                      <a:pt x="584" y="1495"/>
                      <a:pt x="465" y="2388"/>
                    </a:cubicBezTo>
                    <a:cubicBezTo>
                      <a:pt x="358" y="3102"/>
                      <a:pt x="0" y="4924"/>
                      <a:pt x="1167" y="5115"/>
                    </a:cubicBezTo>
                    <a:cubicBezTo>
                      <a:pt x="1873" y="5495"/>
                      <a:pt x="2508" y="5721"/>
                      <a:pt x="3058" y="5721"/>
                    </a:cubicBezTo>
                    <a:cubicBezTo>
                      <a:pt x="3834" y="5721"/>
                      <a:pt x="4442" y="5270"/>
                      <a:pt x="4846" y="4162"/>
                    </a:cubicBezTo>
                    <a:cubicBezTo>
                      <a:pt x="5203" y="3186"/>
                      <a:pt x="5822" y="2162"/>
                      <a:pt x="4882" y="1293"/>
                    </a:cubicBezTo>
                    <a:cubicBezTo>
                      <a:pt x="4293" y="760"/>
                      <a:pt x="2743" y="1"/>
                      <a:pt x="18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79" name="Google Shape;479;p26"/>
          <p:cNvSpPr txBox="1"/>
          <p:nvPr>
            <p:ph type="title" hasCustomPrompt="1"/>
          </p:nvPr>
        </p:nvSpPr>
        <p:spPr>
          <a:xfrm>
            <a:off x="2627975" y="1641212"/>
            <a:ext cx="15714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0" name="Google Shape;480;p26"/>
          <p:cNvSpPr txBox="1"/>
          <p:nvPr>
            <p:ph type="subTitle" idx="1"/>
          </p:nvPr>
        </p:nvSpPr>
        <p:spPr>
          <a:xfrm>
            <a:off x="2625275" y="3334105"/>
            <a:ext cx="15714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1" name="Google Shape;481;p26"/>
          <p:cNvSpPr txBox="1"/>
          <p:nvPr>
            <p:ph type="title" idx="2" hasCustomPrompt="1"/>
          </p:nvPr>
        </p:nvSpPr>
        <p:spPr>
          <a:xfrm>
            <a:off x="5314425" y="1649775"/>
            <a:ext cx="16617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2" name="Google Shape;482;p26"/>
          <p:cNvSpPr txBox="1"/>
          <p:nvPr>
            <p:ph type="subTitle" idx="3"/>
          </p:nvPr>
        </p:nvSpPr>
        <p:spPr>
          <a:xfrm>
            <a:off x="5371200" y="3341040"/>
            <a:ext cx="1526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3" name="Google Shape;483;p26"/>
          <p:cNvSpPr txBox="1"/>
          <p:nvPr>
            <p:ph type="subTitle" idx="4"/>
          </p:nvPr>
        </p:nvSpPr>
        <p:spPr>
          <a:xfrm>
            <a:off x="2625299" y="2995688"/>
            <a:ext cx="1571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4" name="Google Shape;484;p26"/>
          <p:cNvSpPr txBox="1"/>
          <p:nvPr>
            <p:ph type="subTitle" idx="5"/>
          </p:nvPr>
        </p:nvSpPr>
        <p:spPr>
          <a:xfrm>
            <a:off x="5371200" y="3002638"/>
            <a:ext cx="1526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7"/>
          <p:cNvGrpSpPr/>
          <p:nvPr/>
        </p:nvGrpSpPr>
        <p:grpSpPr>
          <a:xfrm>
            <a:off x="1249575" y="1189000"/>
            <a:ext cx="9835316" cy="5649251"/>
            <a:chOff x="1249575" y="1189000"/>
            <a:chExt cx="9835316" cy="5649251"/>
          </a:xfrm>
        </p:grpSpPr>
        <p:sp>
          <p:nvSpPr>
            <p:cNvPr id="487" name="Google Shape;487;p27"/>
            <p:cNvSpPr/>
            <p:nvPr/>
          </p:nvSpPr>
          <p:spPr>
            <a:xfrm>
              <a:off x="1249575" y="1189000"/>
              <a:ext cx="2986200" cy="276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27"/>
            <p:cNvSpPr/>
            <p:nvPr/>
          </p:nvSpPr>
          <p:spPr>
            <a:xfrm rot="-9527621">
              <a:off x="6614992" y="3275038"/>
              <a:ext cx="4079098" cy="2924461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27"/>
            <p:cNvSpPr/>
            <p:nvPr/>
          </p:nvSpPr>
          <p:spPr>
            <a:xfrm rot="6927987" flipH="1">
              <a:off x="6184865" y="3026784"/>
              <a:ext cx="2997290" cy="3028931"/>
            </a:xfrm>
            <a:custGeom>
              <a:avLst/>
              <a:gdLst/>
              <a:ahLst/>
              <a:cxnLst/>
              <a:rect l="l" t="t" r="r" b="b"/>
              <a:pathLst>
                <a:path w="50491" h="51024" extrusionOk="0">
                  <a:moveTo>
                    <a:pt x="50491" y="5757"/>
                  </a:moveTo>
                  <a:cubicBezTo>
                    <a:pt x="44361" y="13108"/>
                    <a:pt x="29901" y="18950"/>
                    <a:pt x="22634" y="12721"/>
                  </a:cubicBezTo>
                  <a:cubicBezTo>
                    <a:pt x="20024" y="10484"/>
                    <a:pt x="18482" y="5373"/>
                    <a:pt x="20544" y="2623"/>
                  </a:cubicBezTo>
                  <a:cubicBezTo>
                    <a:pt x="22376" y="180"/>
                    <a:pt x="27510" y="-998"/>
                    <a:pt x="29598" y="1230"/>
                  </a:cubicBezTo>
                  <a:cubicBezTo>
                    <a:pt x="35112" y="7112"/>
                    <a:pt x="35215" y="17708"/>
                    <a:pt x="32384" y="25257"/>
                  </a:cubicBezTo>
                  <a:cubicBezTo>
                    <a:pt x="27540" y="38173"/>
                    <a:pt x="13795" y="51024"/>
                    <a:pt x="0" y="5102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0" name="Google Shape;490;p27"/>
          <p:cNvSpPr txBox="1"/>
          <p:nvPr>
            <p:ph type="title"/>
          </p:nvPr>
        </p:nvSpPr>
        <p:spPr>
          <a:xfrm>
            <a:off x="4702200" y="528190"/>
            <a:ext cx="3737700" cy="15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1" name="Google Shape;491;p27"/>
          <p:cNvSpPr txBox="1"/>
          <p:nvPr>
            <p:ph type="subTitle" idx="1"/>
          </p:nvPr>
        </p:nvSpPr>
        <p:spPr>
          <a:xfrm>
            <a:off x="4702200" y="2098461"/>
            <a:ext cx="37377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1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8"/>
          <p:cNvGrpSpPr/>
          <p:nvPr/>
        </p:nvGrpSpPr>
        <p:grpSpPr>
          <a:xfrm>
            <a:off x="-3677380" y="-1431326"/>
            <a:ext cx="12240280" cy="6102630"/>
            <a:chOff x="-3677380" y="-1431326"/>
            <a:chExt cx="12240280" cy="6102630"/>
          </a:xfrm>
        </p:grpSpPr>
        <p:sp>
          <p:nvSpPr>
            <p:cNvPr id="494" name="Google Shape;494;p28"/>
            <p:cNvSpPr/>
            <p:nvPr/>
          </p:nvSpPr>
          <p:spPr>
            <a:xfrm rot="1628965" flipH="1">
              <a:off x="5013945" y="977869"/>
              <a:ext cx="2986111" cy="318777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28"/>
            <p:cNvSpPr/>
            <p:nvPr/>
          </p:nvSpPr>
          <p:spPr>
            <a:xfrm rot="-839465" flipH="1">
              <a:off x="-3375313" y="-967693"/>
              <a:ext cx="4205240" cy="3014795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96" name="Google Shape;496;p28"/>
            <p:cNvGrpSpPr/>
            <p:nvPr/>
          </p:nvGrpSpPr>
          <p:grpSpPr>
            <a:xfrm flipH="1">
              <a:off x="-187120" y="480500"/>
              <a:ext cx="1540913" cy="481201"/>
              <a:chOff x="7921455" y="3606075"/>
              <a:chExt cx="1540913" cy="481201"/>
            </a:xfrm>
          </p:grpSpPr>
          <p:sp>
            <p:nvSpPr>
              <p:cNvPr id="497" name="Google Shape;497;p28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03" name="Google Shape;503;p28"/>
          <p:cNvSpPr txBox="1"/>
          <p:nvPr>
            <p:ph type="title"/>
          </p:nvPr>
        </p:nvSpPr>
        <p:spPr>
          <a:xfrm>
            <a:off x="713400" y="1942475"/>
            <a:ext cx="3737700" cy="18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4" name="Google Shape;504;p28"/>
          <p:cNvSpPr txBox="1"/>
          <p:nvPr>
            <p:ph type="subTitle" idx="1"/>
          </p:nvPr>
        </p:nvSpPr>
        <p:spPr>
          <a:xfrm>
            <a:off x="713400" y="3666718"/>
            <a:ext cx="37377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29"/>
          <p:cNvGrpSpPr/>
          <p:nvPr/>
        </p:nvGrpSpPr>
        <p:grpSpPr>
          <a:xfrm>
            <a:off x="-3220444" y="-625770"/>
            <a:ext cx="17094919" cy="8665946"/>
            <a:chOff x="-3220444" y="-625770"/>
            <a:chExt cx="17094919" cy="8665946"/>
          </a:xfrm>
        </p:grpSpPr>
        <p:sp>
          <p:nvSpPr>
            <p:cNvPr id="507" name="Google Shape;507;p29"/>
            <p:cNvSpPr/>
            <p:nvPr/>
          </p:nvSpPr>
          <p:spPr>
            <a:xfrm rot="7256537" flipH="1">
              <a:off x="-2957210" y="3609428"/>
              <a:ext cx="4079214" cy="2924499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8" name="Google Shape;508;p29"/>
            <p:cNvGrpSpPr/>
            <p:nvPr/>
          </p:nvGrpSpPr>
          <p:grpSpPr>
            <a:xfrm>
              <a:off x="-3005071" y="-625770"/>
              <a:ext cx="16879546" cy="8665946"/>
              <a:chOff x="-3005071" y="-625770"/>
              <a:chExt cx="16879546" cy="8665946"/>
            </a:xfrm>
          </p:grpSpPr>
          <p:sp>
            <p:nvSpPr>
              <p:cNvPr id="509" name="Google Shape;509;p29"/>
              <p:cNvSpPr/>
              <p:nvPr/>
            </p:nvSpPr>
            <p:spPr>
              <a:xfrm>
                <a:off x="7921450" y="-403803"/>
                <a:ext cx="3128375" cy="2270372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49305" extrusionOk="0">
                    <a:moveTo>
                      <a:pt x="14289" y="1"/>
                    </a:moveTo>
                    <a:cubicBezTo>
                      <a:pt x="9240" y="1"/>
                      <a:pt x="4445" y="987"/>
                      <a:pt x="2143" y="6949"/>
                    </a:cubicBezTo>
                    <a:cubicBezTo>
                      <a:pt x="0" y="12497"/>
                      <a:pt x="2358" y="18974"/>
                      <a:pt x="6430" y="23308"/>
                    </a:cubicBezTo>
                    <a:cubicBezTo>
                      <a:pt x="10501" y="27630"/>
                      <a:pt x="16014" y="30273"/>
                      <a:pt x="21384" y="32821"/>
                    </a:cubicBezTo>
                    <a:lnTo>
                      <a:pt x="51233" y="46942"/>
                    </a:lnTo>
                    <a:cubicBezTo>
                      <a:pt x="53839" y="48173"/>
                      <a:pt x="56986" y="49304"/>
                      <a:pt x="59798" y="49304"/>
                    </a:cubicBezTo>
                    <a:cubicBezTo>
                      <a:pt x="61855" y="49304"/>
                      <a:pt x="63734" y="48699"/>
                      <a:pt x="65092" y="47085"/>
                    </a:cubicBezTo>
                    <a:cubicBezTo>
                      <a:pt x="67937" y="43703"/>
                      <a:pt x="66068" y="38607"/>
                      <a:pt x="64092" y="34654"/>
                    </a:cubicBezTo>
                    <a:cubicBezTo>
                      <a:pt x="59520" y="25510"/>
                      <a:pt x="54817" y="16164"/>
                      <a:pt x="47399" y="9139"/>
                    </a:cubicBezTo>
                    <a:cubicBezTo>
                      <a:pt x="39267" y="1412"/>
                      <a:pt x="31385" y="436"/>
                      <a:pt x="20884" y="234"/>
                    </a:cubicBezTo>
                    <a:cubicBezTo>
                      <a:pt x="18762" y="190"/>
                      <a:pt x="16501" y="1"/>
                      <a:pt x="14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 rot="-9195687" flipH="1">
                <a:off x="6686716" y="3873276"/>
                <a:ext cx="4419606" cy="3351875"/>
              </a:xfrm>
              <a:custGeom>
                <a:avLst/>
                <a:gdLst/>
                <a:ahLst/>
                <a:cxnLst/>
                <a:rect l="l" t="t" r="r" b="b"/>
                <a:pathLst>
                  <a:path w="86738" h="65783" extrusionOk="0">
                    <a:moveTo>
                      <a:pt x="55984" y="1"/>
                    </a:moveTo>
                    <a:cubicBezTo>
                      <a:pt x="53362" y="1"/>
                      <a:pt x="50762" y="503"/>
                      <a:pt x="48328" y="1601"/>
                    </a:cubicBezTo>
                    <a:cubicBezTo>
                      <a:pt x="43840" y="3637"/>
                      <a:pt x="40030" y="7530"/>
                      <a:pt x="35124" y="7958"/>
                    </a:cubicBezTo>
                    <a:cubicBezTo>
                      <a:pt x="34817" y="7985"/>
                      <a:pt x="34511" y="7998"/>
                      <a:pt x="34206" y="7998"/>
                    </a:cubicBezTo>
                    <a:cubicBezTo>
                      <a:pt x="30577" y="7998"/>
                      <a:pt x="27105" y="6224"/>
                      <a:pt x="23492" y="5565"/>
                    </a:cubicBezTo>
                    <a:cubicBezTo>
                      <a:pt x="22463" y="5385"/>
                      <a:pt x="21429" y="5296"/>
                      <a:pt x="20400" y="5296"/>
                    </a:cubicBezTo>
                    <a:cubicBezTo>
                      <a:pt x="16533" y="5296"/>
                      <a:pt x="12740" y="6548"/>
                      <a:pt x="9609" y="8899"/>
                    </a:cubicBezTo>
                    <a:cubicBezTo>
                      <a:pt x="4858" y="12519"/>
                      <a:pt x="1" y="21258"/>
                      <a:pt x="3692" y="26889"/>
                    </a:cubicBezTo>
                    <a:cubicBezTo>
                      <a:pt x="5573" y="29747"/>
                      <a:pt x="8585" y="31616"/>
                      <a:pt x="11324" y="33688"/>
                    </a:cubicBezTo>
                    <a:cubicBezTo>
                      <a:pt x="14050" y="35760"/>
                      <a:pt x="16717" y="38355"/>
                      <a:pt x="17324" y="41725"/>
                    </a:cubicBezTo>
                    <a:cubicBezTo>
                      <a:pt x="17896" y="44915"/>
                      <a:pt x="16503" y="48118"/>
                      <a:pt x="16277" y="51357"/>
                    </a:cubicBezTo>
                    <a:cubicBezTo>
                      <a:pt x="15695" y="59377"/>
                      <a:pt x="22656" y="65782"/>
                      <a:pt x="30119" y="65782"/>
                    </a:cubicBezTo>
                    <a:cubicBezTo>
                      <a:pt x="31829" y="65782"/>
                      <a:pt x="33565" y="65446"/>
                      <a:pt x="35243" y="64715"/>
                    </a:cubicBezTo>
                    <a:cubicBezTo>
                      <a:pt x="39541" y="62846"/>
                      <a:pt x="42911" y="58774"/>
                      <a:pt x="47566" y="58227"/>
                    </a:cubicBezTo>
                    <a:cubicBezTo>
                      <a:pt x="47935" y="58183"/>
                      <a:pt x="48299" y="58162"/>
                      <a:pt x="48659" y="58162"/>
                    </a:cubicBezTo>
                    <a:cubicBezTo>
                      <a:pt x="54581" y="58162"/>
                      <a:pt x="59427" y="63773"/>
                      <a:pt x="65330" y="65311"/>
                    </a:cubicBezTo>
                    <a:cubicBezTo>
                      <a:pt x="66408" y="65592"/>
                      <a:pt x="67510" y="65725"/>
                      <a:pt x="68612" y="65725"/>
                    </a:cubicBezTo>
                    <a:cubicBezTo>
                      <a:pt x="72647" y="65725"/>
                      <a:pt x="76691" y="63942"/>
                      <a:pt x="79618" y="61108"/>
                    </a:cubicBezTo>
                    <a:cubicBezTo>
                      <a:pt x="83356" y="57512"/>
                      <a:pt x="85428" y="52416"/>
                      <a:pt x="86083" y="47273"/>
                    </a:cubicBezTo>
                    <a:cubicBezTo>
                      <a:pt x="86738" y="42117"/>
                      <a:pt x="86095" y="36891"/>
                      <a:pt x="85047" y="31807"/>
                    </a:cubicBezTo>
                    <a:cubicBezTo>
                      <a:pt x="83190" y="22877"/>
                      <a:pt x="79892" y="13888"/>
                      <a:pt x="73403" y="7482"/>
                    </a:cubicBezTo>
                    <a:cubicBezTo>
                      <a:pt x="73272" y="7351"/>
                      <a:pt x="73141" y="7220"/>
                      <a:pt x="73010" y="7101"/>
                    </a:cubicBezTo>
                    <a:cubicBezTo>
                      <a:pt x="68441" y="2774"/>
                      <a:pt x="62149" y="1"/>
                      <a:pt x="559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11" name="Google Shape;511;p29"/>
              <p:cNvGrpSpPr/>
              <p:nvPr/>
            </p:nvGrpSpPr>
            <p:grpSpPr>
              <a:xfrm>
                <a:off x="7921455" y="480500"/>
                <a:ext cx="1540913" cy="481201"/>
                <a:chOff x="7921455" y="3606075"/>
                <a:chExt cx="1540913" cy="481201"/>
              </a:xfrm>
            </p:grpSpPr>
            <p:sp>
              <p:nvSpPr>
                <p:cNvPr id="512" name="Google Shape;512;p29"/>
                <p:cNvSpPr/>
                <p:nvPr/>
              </p:nvSpPr>
              <p:spPr>
                <a:xfrm>
                  <a:off x="8682083" y="4059734"/>
                  <a:ext cx="757215" cy="27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30" h="754" extrusionOk="0">
                      <a:moveTo>
                        <a:pt x="452" y="1"/>
                      </a:moveTo>
                      <a:cubicBezTo>
                        <a:pt x="361" y="1"/>
                        <a:pt x="270" y="6"/>
                        <a:pt x="179" y="22"/>
                      </a:cubicBezTo>
                      <a:cubicBezTo>
                        <a:pt x="1" y="94"/>
                        <a:pt x="25" y="355"/>
                        <a:pt x="215" y="391"/>
                      </a:cubicBezTo>
                      <a:cubicBezTo>
                        <a:pt x="1668" y="570"/>
                        <a:pt x="3120" y="582"/>
                        <a:pt x="4573" y="653"/>
                      </a:cubicBezTo>
                      <a:cubicBezTo>
                        <a:pt x="5371" y="653"/>
                        <a:pt x="6168" y="701"/>
                        <a:pt x="6966" y="701"/>
                      </a:cubicBezTo>
                      <a:cubicBezTo>
                        <a:pt x="7919" y="713"/>
                        <a:pt x="8871" y="748"/>
                        <a:pt x="9835" y="748"/>
                      </a:cubicBezTo>
                      <a:cubicBezTo>
                        <a:pt x="10522" y="752"/>
                        <a:pt x="11207" y="754"/>
                        <a:pt x="11892" y="754"/>
                      </a:cubicBezTo>
                      <a:cubicBezTo>
                        <a:pt x="13262" y="754"/>
                        <a:pt x="14630" y="748"/>
                        <a:pt x="16003" y="748"/>
                      </a:cubicBezTo>
                      <a:cubicBezTo>
                        <a:pt x="16717" y="736"/>
                        <a:pt x="17432" y="748"/>
                        <a:pt x="18146" y="713"/>
                      </a:cubicBezTo>
                      <a:cubicBezTo>
                        <a:pt x="18765" y="689"/>
                        <a:pt x="19384" y="665"/>
                        <a:pt x="20003" y="617"/>
                      </a:cubicBezTo>
                      <a:cubicBezTo>
                        <a:pt x="20206" y="617"/>
                        <a:pt x="20408" y="570"/>
                        <a:pt x="20599" y="510"/>
                      </a:cubicBezTo>
                      <a:cubicBezTo>
                        <a:pt x="20730" y="463"/>
                        <a:pt x="20718" y="236"/>
                        <a:pt x="20563" y="236"/>
                      </a:cubicBezTo>
                      <a:cubicBezTo>
                        <a:pt x="20253" y="236"/>
                        <a:pt x="19944" y="236"/>
                        <a:pt x="19634" y="225"/>
                      </a:cubicBezTo>
                      <a:cubicBezTo>
                        <a:pt x="19278" y="204"/>
                        <a:pt x="18920" y="199"/>
                        <a:pt x="18561" y="199"/>
                      </a:cubicBezTo>
                      <a:cubicBezTo>
                        <a:pt x="18224" y="199"/>
                        <a:pt x="17885" y="203"/>
                        <a:pt x="17547" y="203"/>
                      </a:cubicBezTo>
                      <a:cubicBezTo>
                        <a:pt x="17413" y="203"/>
                        <a:pt x="17280" y="203"/>
                        <a:pt x="17146" y="201"/>
                      </a:cubicBezTo>
                      <a:cubicBezTo>
                        <a:pt x="15169" y="189"/>
                        <a:pt x="13193" y="189"/>
                        <a:pt x="11217" y="189"/>
                      </a:cubicBezTo>
                      <a:cubicBezTo>
                        <a:pt x="10812" y="192"/>
                        <a:pt x="10406" y="193"/>
                        <a:pt x="10000" y="193"/>
                      </a:cubicBezTo>
                      <a:cubicBezTo>
                        <a:pt x="8782" y="193"/>
                        <a:pt x="7558" y="180"/>
                        <a:pt x="6335" y="153"/>
                      </a:cubicBezTo>
                      <a:cubicBezTo>
                        <a:pt x="5525" y="141"/>
                        <a:pt x="4716" y="141"/>
                        <a:pt x="3894" y="105"/>
                      </a:cubicBezTo>
                      <a:cubicBezTo>
                        <a:pt x="3814" y="107"/>
                        <a:pt x="3733" y="107"/>
                        <a:pt x="3653" y="107"/>
                      </a:cubicBezTo>
                      <a:cubicBezTo>
                        <a:pt x="2840" y="107"/>
                        <a:pt x="2028" y="57"/>
                        <a:pt x="1215" y="46"/>
                      </a:cubicBezTo>
                      <a:cubicBezTo>
                        <a:pt x="961" y="46"/>
                        <a:pt x="706" y="1"/>
                        <a:pt x="4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3" name="Google Shape;513;p29"/>
                <p:cNvSpPr/>
                <p:nvPr/>
              </p:nvSpPr>
              <p:spPr>
                <a:xfrm>
                  <a:off x="8269808" y="3971376"/>
                  <a:ext cx="1182980" cy="4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6" h="1306" extrusionOk="0">
                      <a:moveTo>
                        <a:pt x="27075" y="11"/>
                      </a:moveTo>
                      <a:cubicBezTo>
                        <a:pt x="26687" y="11"/>
                        <a:pt x="26298" y="12"/>
                        <a:pt x="25909" y="12"/>
                      </a:cubicBezTo>
                      <a:cubicBezTo>
                        <a:pt x="25206" y="24"/>
                        <a:pt x="24504" y="0"/>
                        <a:pt x="23801" y="48"/>
                      </a:cubicBezTo>
                      <a:cubicBezTo>
                        <a:pt x="23289" y="60"/>
                        <a:pt x="22777" y="60"/>
                        <a:pt x="22277" y="72"/>
                      </a:cubicBezTo>
                      <a:cubicBezTo>
                        <a:pt x="22233" y="71"/>
                        <a:pt x="22188" y="70"/>
                        <a:pt x="22144" y="70"/>
                      </a:cubicBezTo>
                      <a:cubicBezTo>
                        <a:pt x="21750" y="70"/>
                        <a:pt x="21375" y="109"/>
                        <a:pt x="20973" y="109"/>
                      </a:cubicBezTo>
                      <a:cubicBezTo>
                        <a:pt x="20928" y="109"/>
                        <a:pt x="20883" y="109"/>
                        <a:pt x="20837" y="107"/>
                      </a:cubicBezTo>
                      <a:cubicBezTo>
                        <a:pt x="20337" y="107"/>
                        <a:pt x="19848" y="155"/>
                        <a:pt x="19348" y="155"/>
                      </a:cubicBezTo>
                      <a:cubicBezTo>
                        <a:pt x="19015" y="167"/>
                        <a:pt x="18682" y="155"/>
                        <a:pt x="18348" y="191"/>
                      </a:cubicBezTo>
                      <a:cubicBezTo>
                        <a:pt x="17896" y="215"/>
                        <a:pt x="17455" y="191"/>
                        <a:pt x="17003" y="238"/>
                      </a:cubicBezTo>
                      <a:cubicBezTo>
                        <a:pt x="16503" y="262"/>
                        <a:pt x="16003" y="238"/>
                        <a:pt x="15515" y="286"/>
                      </a:cubicBezTo>
                      <a:cubicBezTo>
                        <a:pt x="14991" y="310"/>
                        <a:pt x="14467" y="286"/>
                        <a:pt x="13943" y="334"/>
                      </a:cubicBezTo>
                      <a:cubicBezTo>
                        <a:pt x="13455" y="358"/>
                        <a:pt x="12979" y="346"/>
                        <a:pt x="12502" y="369"/>
                      </a:cubicBezTo>
                      <a:cubicBezTo>
                        <a:pt x="12086" y="405"/>
                        <a:pt x="11669" y="393"/>
                        <a:pt x="11252" y="405"/>
                      </a:cubicBezTo>
                      <a:cubicBezTo>
                        <a:pt x="10919" y="405"/>
                        <a:pt x="10562" y="441"/>
                        <a:pt x="10216" y="441"/>
                      </a:cubicBezTo>
                      <a:cubicBezTo>
                        <a:pt x="9407" y="453"/>
                        <a:pt x="8585" y="441"/>
                        <a:pt x="7776" y="477"/>
                      </a:cubicBezTo>
                      <a:lnTo>
                        <a:pt x="4859" y="500"/>
                      </a:lnTo>
                      <a:cubicBezTo>
                        <a:pt x="3596" y="560"/>
                        <a:pt x="2334" y="512"/>
                        <a:pt x="1072" y="560"/>
                      </a:cubicBezTo>
                      <a:cubicBezTo>
                        <a:pt x="787" y="596"/>
                        <a:pt x="465" y="560"/>
                        <a:pt x="191" y="679"/>
                      </a:cubicBezTo>
                      <a:cubicBezTo>
                        <a:pt x="1" y="786"/>
                        <a:pt x="13" y="1072"/>
                        <a:pt x="227" y="1143"/>
                      </a:cubicBezTo>
                      <a:cubicBezTo>
                        <a:pt x="537" y="1203"/>
                        <a:pt x="858" y="1227"/>
                        <a:pt x="1168" y="1227"/>
                      </a:cubicBezTo>
                      <a:cubicBezTo>
                        <a:pt x="1953" y="1286"/>
                        <a:pt x="2739" y="1239"/>
                        <a:pt x="3513" y="1286"/>
                      </a:cubicBezTo>
                      <a:cubicBezTo>
                        <a:pt x="4573" y="1300"/>
                        <a:pt x="5629" y="1306"/>
                        <a:pt x="6684" y="1306"/>
                      </a:cubicBezTo>
                      <a:cubicBezTo>
                        <a:pt x="7429" y="1306"/>
                        <a:pt x="8174" y="1303"/>
                        <a:pt x="8919" y="1298"/>
                      </a:cubicBezTo>
                      <a:cubicBezTo>
                        <a:pt x="9166" y="1298"/>
                        <a:pt x="9416" y="1300"/>
                        <a:pt x="9666" y="1300"/>
                      </a:cubicBezTo>
                      <a:cubicBezTo>
                        <a:pt x="10041" y="1300"/>
                        <a:pt x="10416" y="1296"/>
                        <a:pt x="10788" y="1274"/>
                      </a:cubicBezTo>
                      <a:cubicBezTo>
                        <a:pt x="11228" y="1262"/>
                        <a:pt x="11669" y="1262"/>
                        <a:pt x="12109" y="1262"/>
                      </a:cubicBezTo>
                      <a:cubicBezTo>
                        <a:pt x="12316" y="1258"/>
                        <a:pt x="12521" y="1258"/>
                        <a:pt x="12725" y="1258"/>
                      </a:cubicBezTo>
                      <a:cubicBezTo>
                        <a:pt x="13133" y="1258"/>
                        <a:pt x="13538" y="1258"/>
                        <a:pt x="13943" y="1227"/>
                      </a:cubicBezTo>
                      <a:cubicBezTo>
                        <a:pt x="14538" y="1215"/>
                        <a:pt x="15122" y="1203"/>
                        <a:pt x="15717" y="1203"/>
                      </a:cubicBezTo>
                      <a:cubicBezTo>
                        <a:pt x="16693" y="1143"/>
                        <a:pt x="17670" y="1167"/>
                        <a:pt x="18634" y="1143"/>
                      </a:cubicBezTo>
                      <a:cubicBezTo>
                        <a:pt x="19444" y="1096"/>
                        <a:pt x="20265" y="1143"/>
                        <a:pt x="21075" y="1084"/>
                      </a:cubicBezTo>
                      <a:cubicBezTo>
                        <a:pt x="21575" y="1060"/>
                        <a:pt x="22075" y="1084"/>
                        <a:pt x="22563" y="1036"/>
                      </a:cubicBezTo>
                      <a:cubicBezTo>
                        <a:pt x="24432" y="977"/>
                        <a:pt x="26302" y="846"/>
                        <a:pt x="28183" y="786"/>
                      </a:cubicBezTo>
                      <a:cubicBezTo>
                        <a:pt x="28778" y="786"/>
                        <a:pt x="29385" y="739"/>
                        <a:pt x="29981" y="739"/>
                      </a:cubicBezTo>
                      <a:cubicBezTo>
                        <a:pt x="30085" y="740"/>
                        <a:pt x="30190" y="741"/>
                        <a:pt x="30295" y="741"/>
                      </a:cubicBezTo>
                      <a:cubicBezTo>
                        <a:pt x="30836" y="741"/>
                        <a:pt x="31385" y="715"/>
                        <a:pt x="31933" y="655"/>
                      </a:cubicBezTo>
                      <a:cubicBezTo>
                        <a:pt x="32064" y="643"/>
                        <a:pt x="32183" y="596"/>
                        <a:pt x="32291" y="536"/>
                      </a:cubicBezTo>
                      <a:cubicBezTo>
                        <a:pt x="32362" y="465"/>
                        <a:pt x="32386" y="346"/>
                        <a:pt x="32338" y="250"/>
                      </a:cubicBezTo>
                      <a:cubicBezTo>
                        <a:pt x="32279" y="165"/>
                        <a:pt x="32183" y="153"/>
                        <a:pt x="32085" y="153"/>
                      </a:cubicBezTo>
                      <a:cubicBezTo>
                        <a:pt x="32046" y="153"/>
                        <a:pt x="32006" y="155"/>
                        <a:pt x="31969" y="155"/>
                      </a:cubicBezTo>
                      <a:cubicBezTo>
                        <a:pt x="31112" y="107"/>
                        <a:pt x="30255" y="48"/>
                        <a:pt x="29397" y="48"/>
                      </a:cubicBezTo>
                      <a:cubicBezTo>
                        <a:pt x="28627" y="16"/>
                        <a:pt x="27852" y="11"/>
                        <a:pt x="27075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4" name="Google Shape;514;p29"/>
                <p:cNvSpPr/>
                <p:nvPr/>
              </p:nvSpPr>
              <p:spPr>
                <a:xfrm>
                  <a:off x="7921455" y="3856391"/>
                  <a:ext cx="1540913" cy="46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85" h="1265" extrusionOk="0">
                      <a:moveTo>
                        <a:pt x="13798" y="0"/>
                      </a:moveTo>
                      <a:cubicBezTo>
                        <a:pt x="12704" y="0"/>
                        <a:pt x="11612" y="9"/>
                        <a:pt x="10526" y="17"/>
                      </a:cubicBezTo>
                      <a:cubicBezTo>
                        <a:pt x="9657" y="77"/>
                        <a:pt x="8800" y="41"/>
                        <a:pt x="7942" y="77"/>
                      </a:cubicBezTo>
                      <a:cubicBezTo>
                        <a:pt x="7359" y="112"/>
                        <a:pt x="6787" y="88"/>
                        <a:pt x="6216" y="136"/>
                      </a:cubicBezTo>
                      <a:cubicBezTo>
                        <a:pt x="5716" y="136"/>
                        <a:pt x="5216" y="196"/>
                        <a:pt x="4716" y="196"/>
                      </a:cubicBezTo>
                      <a:cubicBezTo>
                        <a:pt x="3906" y="207"/>
                        <a:pt x="3096" y="243"/>
                        <a:pt x="2287" y="243"/>
                      </a:cubicBezTo>
                      <a:cubicBezTo>
                        <a:pt x="1715" y="267"/>
                        <a:pt x="1144" y="243"/>
                        <a:pt x="572" y="291"/>
                      </a:cubicBezTo>
                      <a:cubicBezTo>
                        <a:pt x="382" y="315"/>
                        <a:pt x="120" y="267"/>
                        <a:pt x="1" y="458"/>
                      </a:cubicBezTo>
                      <a:cubicBezTo>
                        <a:pt x="227" y="541"/>
                        <a:pt x="418" y="672"/>
                        <a:pt x="632" y="755"/>
                      </a:cubicBezTo>
                      <a:cubicBezTo>
                        <a:pt x="1001" y="803"/>
                        <a:pt x="1358" y="815"/>
                        <a:pt x="1727" y="815"/>
                      </a:cubicBezTo>
                      <a:cubicBezTo>
                        <a:pt x="1969" y="819"/>
                        <a:pt x="2213" y="820"/>
                        <a:pt x="2457" y="820"/>
                      </a:cubicBezTo>
                      <a:cubicBezTo>
                        <a:pt x="2944" y="820"/>
                        <a:pt x="3434" y="815"/>
                        <a:pt x="3918" y="815"/>
                      </a:cubicBezTo>
                      <a:cubicBezTo>
                        <a:pt x="4355" y="815"/>
                        <a:pt x="4791" y="799"/>
                        <a:pt x="5228" y="799"/>
                      </a:cubicBezTo>
                      <a:cubicBezTo>
                        <a:pt x="5446" y="799"/>
                        <a:pt x="5664" y="803"/>
                        <a:pt x="5883" y="815"/>
                      </a:cubicBezTo>
                      <a:cubicBezTo>
                        <a:pt x="6966" y="791"/>
                        <a:pt x="8049" y="791"/>
                        <a:pt x="9133" y="779"/>
                      </a:cubicBezTo>
                      <a:cubicBezTo>
                        <a:pt x="9645" y="779"/>
                        <a:pt x="10157" y="743"/>
                        <a:pt x="10669" y="743"/>
                      </a:cubicBezTo>
                      <a:cubicBezTo>
                        <a:pt x="11708" y="733"/>
                        <a:pt x="12747" y="725"/>
                        <a:pt x="13786" y="725"/>
                      </a:cubicBezTo>
                      <a:cubicBezTo>
                        <a:pt x="15138" y="725"/>
                        <a:pt x="16489" y="739"/>
                        <a:pt x="17836" y="779"/>
                      </a:cubicBezTo>
                      <a:cubicBezTo>
                        <a:pt x="18539" y="779"/>
                        <a:pt x="19241" y="839"/>
                        <a:pt x="19944" y="839"/>
                      </a:cubicBezTo>
                      <a:cubicBezTo>
                        <a:pt x="19981" y="837"/>
                        <a:pt x="20018" y="837"/>
                        <a:pt x="20055" y="837"/>
                      </a:cubicBezTo>
                      <a:cubicBezTo>
                        <a:pt x="20351" y="837"/>
                        <a:pt x="20649" y="874"/>
                        <a:pt x="20956" y="874"/>
                      </a:cubicBezTo>
                      <a:cubicBezTo>
                        <a:pt x="21456" y="874"/>
                        <a:pt x="21968" y="934"/>
                        <a:pt x="22480" y="934"/>
                      </a:cubicBezTo>
                      <a:cubicBezTo>
                        <a:pt x="22873" y="958"/>
                        <a:pt x="23278" y="981"/>
                        <a:pt x="23682" y="981"/>
                      </a:cubicBezTo>
                      <a:cubicBezTo>
                        <a:pt x="24230" y="1029"/>
                        <a:pt x="24790" y="1005"/>
                        <a:pt x="25349" y="1065"/>
                      </a:cubicBezTo>
                      <a:cubicBezTo>
                        <a:pt x="25945" y="1065"/>
                        <a:pt x="26528" y="1112"/>
                        <a:pt x="27123" y="1112"/>
                      </a:cubicBezTo>
                      <a:cubicBezTo>
                        <a:pt x="27492" y="1112"/>
                        <a:pt x="27850" y="1160"/>
                        <a:pt x="28219" y="1160"/>
                      </a:cubicBezTo>
                      <a:cubicBezTo>
                        <a:pt x="28778" y="1160"/>
                        <a:pt x="29338" y="1208"/>
                        <a:pt x="29897" y="1208"/>
                      </a:cubicBezTo>
                      <a:cubicBezTo>
                        <a:pt x="30505" y="1208"/>
                        <a:pt x="31112" y="1255"/>
                        <a:pt x="31719" y="1255"/>
                      </a:cubicBezTo>
                      <a:cubicBezTo>
                        <a:pt x="32118" y="1261"/>
                        <a:pt x="32517" y="1264"/>
                        <a:pt x="32916" y="1264"/>
                      </a:cubicBezTo>
                      <a:cubicBezTo>
                        <a:pt x="33315" y="1264"/>
                        <a:pt x="33713" y="1261"/>
                        <a:pt x="34112" y="1255"/>
                      </a:cubicBezTo>
                      <a:cubicBezTo>
                        <a:pt x="34636" y="1208"/>
                        <a:pt x="35160" y="1220"/>
                        <a:pt x="35684" y="1208"/>
                      </a:cubicBezTo>
                      <a:cubicBezTo>
                        <a:pt x="36529" y="1160"/>
                        <a:pt x="37375" y="1148"/>
                        <a:pt x="38232" y="1077"/>
                      </a:cubicBezTo>
                      <a:cubicBezTo>
                        <a:pt x="39458" y="1017"/>
                        <a:pt x="40685" y="922"/>
                        <a:pt x="41911" y="922"/>
                      </a:cubicBezTo>
                      <a:cubicBezTo>
                        <a:pt x="41923" y="923"/>
                        <a:pt x="41936" y="924"/>
                        <a:pt x="41949" y="924"/>
                      </a:cubicBezTo>
                      <a:cubicBezTo>
                        <a:pt x="42049" y="924"/>
                        <a:pt x="42162" y="880"/>
                        <a:pt x="42173" y="743"/>
                      </a:cubicBezTo>
                      <a:cubicBezTo>
                        <a:pt x="42185" y="588"/>
                        <a:pt x="42006" y="517"/>
                        <a:pt x="41887" y="481"/>
                      </a:cubicBezTo>
                      <a:cubicBezTo>
                        <a:pt x="41482" y="386"/>
                        <a:pt x="41077" y="327"/>
                        <a:pt x="40673" y="327"/>
                      </a:cubicBezTo>
                      <a:cubicBezTo>
                        <a:pt x="40286" y="303"/>
                        <a:pt x="39902" y="297"/>
                        <a:pt x="39519" y="297"/>
                      </a:cubicBezTo>
                      <a:cubicBezTo>
                        <a:pt x="39137" y="297"/>
                        <a:pt x="38756" y="303"/>
                        <a:pt x="38375" y="303"/>
                      </a:cubicBezTo>
                      <a:cubicBezTo>
                        <a:pt x="38334" y="301"/>
                        <a:pt x="38293" y="301"/>
                        <a:pt x="38252" y="301"/>
                      </a:cubicBezTo>
                      <a:cubicBezTo>
                        <a:pt x="37924" y="301"/>
                        <a:pt x="37597" y="338"/>
                        <a:pt x="37279" y="338"/>
                      </a:cubicBezTo>
                      <a:cubicBezTo>
                        <a:pt x="36410" y="338"/>
                        <a:pt x="35553" y="362"/>
                        <a:pt x="34696" y="362"/>
                      </a:cubicBezTo>
                      <a:cubicBezTo>
                        <a:pt x="34446" y="374"/>
                        <a:pt x="34196" y="377"/>
                        <a:pt x="33947" y="377"/>
                      </a:cubicBezTo>
                      <a:cubicBezTo>
                        <a:pt x="33699" y="377"/>
                        <a:pt x="33451" y="374"/>
                        <a:pt x="33207" y="374"/>
                      </a:cubicBezTo>
                      <a:cubicBezTo>
                        <a:pt x="32934" y="356"/>
                        <a:pt x="32663" y="353"/>
                        <a:pt x="32392" y="353"/>
                      </a:cubicBezTo>
                      <a:cubicBezTo>
                        <a:pt x="32256" y="353"/>
                        <a:pt x="32121" y="354"/>
                        <a:pt x="31985" y="354"/>
                      </a:cubicBezTo>
                      <a:cubicBezTo>
                        <a:pt x="31849" y="354"/>
                        <a:pt x="31713" y="353"/>
                        <a:pt x="31576" y="350"/>
                      </a:cubicBezTo>
                      <a:cubicBezTo>
                        <a:pt x="30350" y="338"/>
                        <a:pt x="29124" y="362"/>
                        <a:pt x="27897" y="303"/>
                      </a:cubicBezTo>
                      <a:cubicBezTo>
                        <a:pt x="27350" y="303"/>
                        <a:pt x="26802" y="291"/>
                        <a:pt x="26254" y="279"/>
                      </a:cubicBezTo>
                      <a:cubicBezTo>
                        <a:pt x="25683" y="231"/>
                        <a:pt x="25111" y="255"/>
                        <a:pt x="24540" y="231"/>
                      </a:cubicBezTo>
                      <a:cubicBezTo>
                        <a:pt x="24016" y="184"/>
                        <a:pt x="23480" y="207"/>
                        <a:pt x="22956" y="184"/>
                      </a:cubicBezTo>
                      <a:cubicBezTo>
                        <a:pt x="22682" y="160"/>
                        <a:pt x="22405" y="160"/>
                        <a:pt x="22127" y="160"/>
                      </a:cubicBezTo>
                      <a:cubicBezTo>
                        <a:pt x="21849" y="160"/>
                        <a:pt x="21569" y="160"/>
                        <a:pt x="21289" y="136"/>
                      </a:cubicBezTo>
                      <a:cubicBezTo>
                        <a:pt x="20730" y="88"/>
                        <a:pt x="20170" y="100"/>
                        <a:pt x="19610" y="88"/>
                      </a:cubicBezTo>
                      <a:cubicBezTo>
                        <a:pt x="18813" y="41"/>
                        <a:pt x="18015" y="53"/>
                        <a:pt x="17217" y="41"/>
                      </a:cubicBezTo>
                      <a:cubicBezTo>
                        <a:pt x="16527" y="5"/>
                        <a:pt x="15848" y="5"/>
                        <a:pt x="15158" y="5"/>
                      </a:cubicBezTo>
                      <a:cubicBezTo>
                        <a:pt x="14704" y="2"/>
                        <a:pt x="14251" y="0"/>
                        <a:pt x="137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5" name="Google Shape;515;p29"/>
                <p:cNvSpPr/>
                <p:nvPr/>
              </p:nvSpPr>
              <p:spPr>
                <a:xfrm>
                  <a:off x="7937709" y="3776982"/>
                  <a:ext cx="1518156" cy="59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2" h="1632" extrusionOk="0">
                      <a:moveTo>
                        <a:pt x="36070" y="1"/>
                      </a:moveTo>
                      <a:cubicBezTo>
                        <a:pt x="35259" y="1"/>
                        <a:pt x="34450" y="12"/>
                        <a:pt x="33643" y="24"/>
                      </a:cubicBezTo>
                      <a:cubicBezTo>
                        <a:pt x="32953" y="84"/>
                        <a:pt x="32262" y="36"/>
                        <a:pt x="31584" y="95"/>
                      </a:cubicBezTo>
                      <a:cubicBezTo>
                        <a:pt x="31131" y="119"/>
                        <a:pt x="30691" y="95"/>
                        <a:pt x="30238" y="143"/>
                      </a:cubicBezTo>
                      <a:cubicBezTo>
                        <a:pt x="29869" y="167"/>
                        <a:pt x="29476" y="143"/>
                        <a:pt x="29095" y="179"/>
                      </a:cubicBezTo>
                      <a:cubicBezTo>
                        <a:pt x="28714" y="215"/>
                        <a:pt x="28333" y="191"/>
                        <a:pt x="27952" y="238"/>
                      </a:cubicBezTo>
                      <a:cubicBezTo>
                        <a:pt x="25631" y="346"/>
                        <a:pt x="23333" y="560"/>
                        <a:pt x="21011" y="655"/>
                      </a:cubicBezTo>
                      <a:cubicBezTo>
                        <a:pt x="20499" y="703"/>
                        <a:pt x="19987" y="667"/>
                        <a:pt x="19487" y="715"/>
                      </a:cubicBezTo>
                      <a:cubicBezTo>
                        <a:pt x="18665" y="738"/>
                        <a:pt x="17856" y="727"/>
                        <a:pt x="17034" y="762"/>
                      </a:cubicBezTo>
                      <a:cubicBezTo>
                        <a:pt x="16626" y="762"/>
                        <a:pt x="16218" y="770"/>
                        <a:pt x="15810" y="770"/>
                      </a:cubicBezTo>
                      <a:cubicBezTo>
                        <a:pt x="15503" y="770"/>
                        <a:pt x="15197" y="766"/>
                        <a:pt x="14891" y="750"/>
                      </a:cubicBezTo>
                      <a:cubicBezTo>
                        <a:pt x="13355" y="738"/>
                        <a:pt x="11831" y="727"/>
                        <a:pt x="10295" y="727"/>
                      </a:cubicBezTo>
                      <a:cubicBezTo>
                        <a:pt x="8878" y="727"/>
                        <a:pt x="7462" y="786"/>
                        <a:pt x="6045" y="834"/>
                      </a:cubicBezTo>
                      <a:cubicBezTo>
                        <a:pt x="5830" y="838"/>
                        <a:pt x="5617" y="838"/>
                        <a:pt x="5405" y="838"/>
                      </a:cubicBezTo>
                      <a:lnTo>
                        <a:pt x="5405" y="838"/>
                      </a:lnTo>
                      <a:cubicBezTo>
                        <a:pt x="4980" y="838"/>
                        <a:pt x="4556" y="838"/>
                        <a:pt x="4128" y="869"/>
                      </a:cubicBezTo>
                      <a:cubicBezTo>
                        <a:pt x="3390" y="893"/>
                        <a:pt x="2663" y="869"/>
                        <a:pt x="1925" y="917"/>
                      </a:cubicBezTo>
                      <a:cubicBezTo>
                        <a:pt x="1342" y="941"/>
                        <a:pt x="746" y="905"/>
                        <a:pt x="175" y="1012"/>
                      </a:cubicBezTo>
                      <a:cubicBezTo>
                        <a:pt x="1" y="1094"/>
                        <a:pt x="53" y="1334"/>
                        <a:pt x="233" y="1334"/>
                      </a:cubicBezTo>
                      <a:cubicBezTo>
                        <a:pt x="238" y="1334"/>
                        <a:pt x="242" y="1334"/>
                        <a:pt x="246" y="1334"/>
                      </a:cubicBezTo>
                      <a:cubicBezTo>
                        <a:pt x="891" y="1341"/>
                        <a:pt x="1536" y="1343"/>
                        <a:pt x="2181" y="1343"/>
                      </a:cubicBezTo>
                      <a:cubicBezTo>
                        <a:pt x="3320" y="1343"/>
                        <a:pt x="4461" y="1336"/>
                        <a:pt x="5602" y="1336"/>
                      </a:cubicBezTo>
                      <a:cubicBezTo>
                        <a:pt x="6977" y="1336"/>
                        <a:pt x="8351" y="1347"/>
                        <a:pt x="9724" y="1393"/>
                      </a:cubicBezTo>
                      <a:cubicBezTo>
                        <a:pt x="10557" y="1405"/>
                        <a:pt x="11391" y="1381"/>
                        <a:pt x="12212" y="1441"/>
                      </a:cubicBezTo>
                      <a:cubicBezTo>
                        <a:pt x="12581" y="1441"/>
                        <a:pt x="12950" y="1453"/>
                        <a:pt x="13308" y="1489"/>
                      </a:cubicBezTo>
                      <a:cubicBezTo>
                        <a:pt x="13808" y="1489"/>
                        <a:pt x="14308" y="1548"/>
                        <a:pt x="14808" y="1548"/>
                      </a:cubicBezTo>
                      <a:cubicBezTo>
                        <a:pt x="16106" y="1631"/>
                        <a:pt x="17415" y="1584"/>
                        <a:pt x="18713" y="1619"/>
                      </a:cubicBezTo>
                      <a:cubicBezTo>
                        <a:pt x="19582" y="1584"/>
                        <a:pt x="20439" y="1619"/>
                        <a:pt x="21309" y="1548"/>
                      </a:cubicBezTo>
                      <a:cubicBezTo>
                        <a:pt x="22428" y="1524"/>
                        <a:pt x="23535" y="1429"/>
                        <a:pt x="24654" y="1381"/>
                      </a:cubicBezTo>
                      <a:cubicBezTo>
                        <a:pt x="25083" y="1334"/>
                        <a:pt x="25535" y="1358"/>
                        <a:pt x="25976" y="1310"/>
                      </a:cubicBezTo>
                      <a:cubicBezTo>
                        <a:pt x="26464" y="1310"/>
                        <a:pt x="26940" y="1250"/>
                        <a:pt x="27416" y="1250"/>
                      </a:cubicBezTo>
                      <a:cubicBezTo>
                        <a:pt x="27702" y="1238"/>
                        <a:pt x="27988" y="1203"/>
                        <a:pt x="28286" y="1203"/>
                      </a:cubicBezTo>
                      <a:cubicBezTo>
                        <a:pt x="28319" y="1204"/>
                        <a:pt x="28353" y="1204"/>
                        <a:pt x="28386" y="1204"/>
                      </a:cubicBezTo>
                      <a:cubicBezTo>
                        <a:pt x="28720" y="1204"/>
                        <a:pt x="29045" y="1155"/>
                        <a:pt x="29381" y="1155"/>
                      </a:cubicBezTo>
                      <a:cubicBezTo>
                        <a:pt x="29409" y="1156"/>
                        <a:pt x="29437" y="1157"/>
                        <a:pt x="29465" y="1157"/>
                      </a:cubicBezTo>
                      <a:cubicBezTo>
                        <a:pt x="29747" y="1157"/>
                        <a:pt x="30027" y="1108"/>
                        <a:pt x="30298" y="1108"/>
                      </a:cubicBezTo>
                      <a:cubicBezTo>
                        <a:pt x="32608" y="1000"/>
                        <a:pt x="34917" y="786"/>
                        <a:pt x="37227" y="762"/>
                      </a:cubicBezTo>
                      <a:cubicBezTo>
                        <a:pt x="38275" y="703"/>
                        <a:pt x="39335" y="750"/>
                        <a:pt x="40382" y="691"/>
                      </a:cubicBezTo>
                      <a:cubicBezTo>
                        <a:pt x="40728" y="691"/>
                        <a:pt x="41061" y="667"/>
                        <a:pt x="41394" y="631"/>
                      </a:cubicBezTo>
                      <a:cubicBezTo>
                        <a:pt x="41490" y="619"/>
                        <a:pt x="41525" y="536"/>
                        <a:pt x="41561" y="465"/>
                      </a:cubicBezTo>
                      <a:cubicBezTo>
                        <a:pt x="41502" y="238"/>
                        <a:pt x="41240" y="274"/>
                        <a:pt x="41061" y="250"/>
                      </a:cubicBezTo>
                      <a:cubicBezTo>
                        <a:pt x="39403" y="50"/>
                        <a:pt x="37735" y="1"/>
                        <a:pt x="360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6" name="Google Shape;516;p29"/>
                <p:cNvSpPr/>
                <p:nvPr/>
              </p:nvSpPr>
              <p:spPr>
                <a:xfrm>
                  <a:off x="8089331" y="3694140"/>
                  <a:ext cx="1367736" cy="86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4" h="2357" extrusionOk="0">
                      <a:moveTo>
                        <a:pt x="32911" y="0"/>
                      </a:moveTo>
                      <a:cubicBezTo>
                        <a:pt x="31865" y="0"/>
                        <a:pt x="30820" y="18"/>
                        <a:pt x="29778" y="18"/>
                      </a:cubicBezTo>
                      <a:cubicBezTo>
                        <a:pt x="28802" y="54"/>
                        <a:pt x="27826" y="42"/>
                        <a:pt x="26849" y="66"/>
                      </a:cubicBezTo>
                      <a:cubicBezTo>
                        <a:pt x="26581" y="89"/>
                        <a:pt x="26316" y="89"/>
                        <a:pt x="26049" y="89"/>
                      </a:cubicBezTo>
                      <a:cubicBezTo>
                        <a:pt x="25781" y="89"/>
                        <a:pt x="25510" y="89"/>
                        <a:pt x="25230" y="113"/>
                      </a:cubicBezTo>
                      <a:cubicBezTo>
                        <a:pt x="24670" y="173"/>
                        <a:pt x="24111" y="125"/>
                        <a:pt x="23551" y="173"/>
                      </a:cubicBezTo>
                      <a:cubicBezTo>
                        <a:pt x="23087" y="208"/>
                        <a:pt x="22623" y="173"/>
                        <a:pt x="22170" y="220"/>
                      </a:cubicBezTo>
                      <a:cubicBezTo>
                        <a:pt x="19134" y="328"/>
                        <a:pt x="16110" y="542"/>
                        <a:pt x="13074" y="768"/>
                      </a:cubicBezTo>
                      <a:cubicBezTo>
                        <a:pt x="11669" y="875"/>
                        <a:pt x="10264" y="959"/>
                        <a:pt x="8859" y="1078"/>
                      </a:cubicBezTo>
                      <a:cubicBezTo>
                        <a:pt x="6359" y="1328"/>
                        <a:pt x="3846" y="1459"/>
                        <a:pt x="1334" y="1721"/>
                      </a:cubicBezTo>
                      <a:cubicBezTo>
                        <a:pt x="977" y="1756"/>
                        <a:pt x="608" y="1804"/>
                        <a:pt x="251" y="1875"/>
                      </a:cubicBezTo>
                      <a:cubicBezTo>
                        <a:pt x="24" y="1935"/>
                        <a:pt x="1" y="2233"/>
                        <a:pt x="215" y="2328"/>
                      </a:cubicBezTo>
                      <a:cubicBezTo>
                        <a:pt x="407" y="2345"/>
                        <a:pt x="598" y="2356"/>
                        <a:pt x="795" y="2356"/>
                      </a:cubicBezTo>
                      <a:cubicBezTo>
                        <a:pt x="867" y="2356"/>
                        <a:pt x="939" y="2355"/>
                        <a:pt x="1013" y="2352"/>
                      </a:cubicBezTo>
                      <a:cubicBezTo>
                        <a:pt x="3323" y="2280"/>
                        <a:pt x="5620" y="2066"/>
                        <a:pt x="7954" y="1971"/>
                      </a:cubicBezTo>
                      <a:cubicBezTo>
                        <a:pt x="10252" y="1899"/>
                        <a:pt x="12526" y="1732"/>
                        <a:pt x="14812" y="1601"/>
                      </a:cubicBezTo>
                      <a:cubicBezTo>
                        <a:pt x="15598" y="1554"/>
                        <a:pt x="16396" y="1494"/>
                        <a:pt x="17193" y="1471"/>
                      </a:cubicBezTo>
                      <a:cubicBezTo>
                        <a:pt x="17658" y="1423"/>
                        <a:pt x="18122" y="1447"/>
                        <a:pt x="18586" y="1399"/>
                      </a:cubicBezTo>
                      <a:cubicBezTo>
                        <a:pt x="18991" y="1387"/>
                        <a:pt x="19408" y="1375"/>
                        <a:pt x="19813" y="1340"/>
                      </a:cubicBezTo>
                      <a:cubicBezTo>
                        <a:pt x="19860" y="1340"/>
                        <a:pt x="19908" y="1341"/>
                        <a:pt x="19955" y="1341"/>
                      </a:cubicBezTo>
                      <a:cubicBezTo>
                        <a:pt x="20525" y="1341"/>
                        <a:pt x="21086" y="1280"/>
                        <a:pt x="21646" y="1280"/>
                      </a:cubicBezTo>
                      <a:cubicBezTo>
                        <a:pt x="22015" y="1244"/>
                        <a:pt x="22384" y="1244"/>
                        <a:pt x="22742" y="1232"/>
                      </a:cubicBezTo>
                      <a:cubicBezTo>
                        <a:pt x="23218" y="1185"/>
                        <a:pt x="23694" y="1209"/>
                        <a:pt x="24170" y="1149"/>
                      </a:cubicBezTo>
                      <a:cubicBezTo>
                        <a:pt x="24647" y="1149"/>
                        <a:pt x="25135" y="1090"/>
                        <a:pt x="25623" y="1090"/>
                      </a:cubicBezTo>
                      <a:cubicBezTo>
                        <a:pt x="26004" y="1042"/>
                        <a:pt x="26409" y="1066"/>
                        <a:pt x="26814" y="1018"/>
                      </a:cubicBezTo>
                      <a:cubicBezTo>
                        <a:pt x="29516" y="887"/>
                        <a:pt x="32231" y="685"/>
                        <a:pt x="34946" y="625"/>
                      </a:cubicBezTo>
                      <a:cubicBezTo>
                        <a:pt x="35029" y="624"/>
                        <a:pt x="35112" y="623"/>
                        <a:pt x="35195" y="623"/>
                      </a:cubicBezTo>
                      <a:cubicBezTo>
                        <a:pt x="35481" y="623"/>
                        <a:pt x="35767" y="630"/>
                        <a:pt x="36053" y="630"/>
                      </a:cubicBezTo>
                      <a:cubicBezTo>
                        <a:pt x="36363" y="630"/>
                        <a:pt x="36672" y="622"/>
                        <a:pt x="36981" y="589"/>
                      </a:cubicBezTo>
                      <a:cubicBezTo>
                        <a:pt x="37112" y="554"/>
                        <a:pt x="37291" y="578"/>
                        <a:pt x="37362" y="435"/>
                      </a:cubicBezTo>
                      <a:cubicBezTo>
                        <a:pt x="37443" y="308"/>
                        <a:pt x="37356" y="136"/>
                        <a:pt x="37200" y="136"/>
                      </a:cubicBezTo>
                      <a:cubicBezTo>
                        <a:pt x="37194" y="136"/>
                        <a:pt x="37189" y="137"/>
                        <a:pt x="37184" y="137"/>
                      </a:cubicBezTo>
                      <a:cubicBezTo>
                        <a:pt x="37092" y="148"/>
                        <a:pt x="37001" y="153"/>
                        <a:pt x="36911" y="153"/>
                      </a:cubicBezTo>
                      <a:cubicBezTo>
                        <a:pt x="36625" y="153"/>
                        <a:pt x="36342" y="107"/>
                        <a:pt x="36053" y="89"/>
                      </a:cubicBezTo>
                      <a:cubicBezTo>
                        <a:pt x="35005" y="18"/>
                        <a:pt x="33957" y="0"/>
                        <a:pt x="329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7" name="Google Shape;517;p29"/>
                <p:cNvSpPr/>
                <p:nvPr/>
              </p:nvSpPr>
              <p:spPr>
                <a:xfrm>
                  <a:off x="8869975" y="3606075"/>
                  <a:ext cx="561062" cy="49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0" h="1358" extrusionOk="0">
                      <a:moveTo>
                        <a:pt x="15181" y="0"/>
                      </a:moveTo>
                      <a:lnTo>
                        <a:pt x="15181" y="0"/>
                      </a:lnTo>
                      <a:cubicBezTo>
                        <a:pt x="14969" y="33"/>
                        <a:pt x="14758" y="40"/>
                        <a:pt x="14546" y="40"/>
                      </a:cubicBezTo>
                      <a:cubicBezTo>
                        <a:pt x="14350" y="40"/>
                        <a:pt x="14154" y="34"/>
                        <a:pt x="13958" y="34"/>
                      </a:cubicBezTo>
                      <a:cubicBezTo>
                        <a:pt x="13902" y="34"/>
                        <a:pt x="13845" y="34"/>
                        <a:pt x="13788" y="36"/>
                      </a:cubicBezTo>
                      <a:cubicBezTo>
                        <a:pt x="12669" y="48"/>
                        <a:pt x="11549" y="95"/>
                        <a:pt x="10430" y="167"/>
                      </a:cubicBezTo>
                      <a:cubicBezTo>
                        <a:pt x="7204" y="381"/>
                        <a:pt x="3989" y="619"/>
                        <a:pt x="786" y="929"/>
                      </a:cubicBezTo>
                      <a:cubicBezTo>
                        <a:pt x="572" y="929"/>
                        <a:pt x="369" y="965"/>
                        <a:pt x="155" y="1012"/>
                      </a:cubicBezTo>
                      <a:cubicBezTo>
                        <a:pt x="0" y="1084"/>
                        <a:pt x="24" y="1322"/>
                        <a:pt x="203" y="1346"/>
                      </a:cubicBezTo>
                      <a:cubicBezTo>
                        <a:pt x="312" y="1354"/>
                        <a:pt x="424" y="1358"/>
                        <a:pt x="535" y="1358"/>
                      </a:cubicBezTo>
                      <a:cubicBezTo>
                        <a:pt x="739" y="1358"/>
                        <a:pt x="943" y="1345"/>
                        <a:pt x="1143" y="1322"/>
                      </a:cubicBezTo>
                      <a:cubicBezTo>
                        <a:pt x="3608" y="1215"/>
                        <a:pt x="6073" y="1012"/>
                        <a:pt x="8537" y="869"/>
                      </a:cubicBezTo>
                      <a:cubicBezTo>
                        <a:pt x="9633" y="798"/>
                        <a:pt x="10728" y="762"/>
                        <a:pt x="11823" y="691"/>
                      </a:cubicBezTo>
                      <a:cubicBezTo>
                        <a:pt x="12681" y="643"/>
                        <a:pt x="13526" y="560"/>
                        <a:pt x="14371" y="464"/>
                      </a:cubicBezTo>
                      <a:cubicBezTo>
                        <a:pt x="14633" y="453"/>
                        <a:pt x="14895" y="417"/>
                        <a:pt x="15157" y="357"/>
                      </a:cubicBezTo>
                      <a:cubicBezTo>
                        <a:pt x="15300" y="298"/>
                        <a:pt x="15359" y="60"/>
                        <a:pt x="151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518" name="Google Shape;518;p29"/>
              <p:cNvSpPr/>
              <p:nvPr/>
            </p:nvSpPr>
            <p:spPr>
              <a:xfrm rot="3766615" flipH="1">
                <a:off x="8318476" y="2093866"/>
                <a:ext cx="5158978" cy="4040488"/>
              </a:xfrm>
              <a:custGeom>
                <a:avLst/>
                <a:gdLst/>
                <a:ahLst/>
                <a:cxnLst/>
                <a:rect l="l" t="t" r="r" b="b"/>
                <a:pathLst>
                  <a:path w="156785" h="87779" extrusionOk="0">
                    <a:moveTo>
                      <a:pt x="156785" y="87779"/>
                    </a:moveTo>
                    <a:cubicBezTo>
                      <a:pt x="153723" y="75533"/>
                      <a:pt x="151731" y="62504"/>
                      <a:pt x="145115" y="51754"/>
                    </a:cubicBezTo>
                    <a:cubicBezTo>
                      <a:pt x="139210" y="42159"/>
                      <a:pt x="128584" y="34930"/>
                      <a:pt x="117715" y="31966"/>
                    </a:cubicBezTo>
                    <a:cubicBezTo>
                      <a:pt x="90628" y="24579"/>
                      <a:pt x="61221" y="36851"/>
                      <a:pt x="33488" y="32473"/>
                    </a:cubicBezTo>
                    <a:cubicBezTo>
                      <a:pt x="22087" y="30673"/>
                      <a:pt x="12285" y="21697"/>
                      <a:pt x="5074" y="12685"/>
                    </a:cubicBezTo>
                    <a:cubicBezTo>
                      <a:pt x="2229" y="9129"/>
                      <a:pt x="2038" y="4072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9" name="Google Shape;519;p29"/>
              <p:cNvSpPr/>
              <p:nvPr/>
            </p:nvSpPr>
            <p:spPr>
              <a:xfrm rot="-2529908" flipH="1">
                <a:off x="-2591718" y="745762"/>
                <a:ext cx="5357395" cy="3296958"/>
              </a:xfrm>
              <a:custGeom>
                <a:avLst/>
                <a:gdLst/>
                <a:ahLst/>
                <a:cxnLst/>
                <a:rect l="l" t="t" r="r" b="b"/>
                <a:pathLst>
                  <a:path w="156785" h="87779" extrusionOk="0">
                    <a:moveTo>
                      <a:pt x="156785" y="87779"/>
                    </a:moveTo>
                    <a:cubicBezTo>
                      <a:pt x="153723" y="75533"/>
                      <a:pt x="151731" y="62504"/>
                      <a:pt x="145115" y="51754"/>
                    </a:cubicBezTo>
                    <a:cubicBezTo>
                      <a:pt x="139210" y="42159"/>
                      <a:pt x="128584" y="34930"/>
                      <a:pt x="117715" y="31966"/>
                    </a:cubicBezTo>
                    <a:cubicBezTo>
                      <a:pt x="90628" y="24579"/>
                      <a:pt x="61221" y="36851"/>
                      <a:pt x="33488" y="32473"/>
                    </a:cubicBezTo>
                    <a:cubicBezTo>
                      <a:pt x="22087" y="30673"/>
                      <a:pt x="12285" y="21697"/>
                      <a:pt x="5074" y="12685"/>
                    </a:cubicBezTo>
                    <a:cubicBezTo>
                      <a:pt x="2229" y="9129"/>
                      <a:pt x="2038" y="4072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520" name="Google Shape;520;p29"/>
          <p:cNvSpPr txBox="1"/>
          <p:nvPr>
            <p:ph type="subTitle" idx="1"/>
          </p:nvPr>
        </p:nvSpPr>
        <p:spPr>
          <a:xfrm>
            <a:off x="1385250" y="1562650"/>
            <a:ext cx="5795400" cy="25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521" name="Google Shape;521;p29"/>
          <p:cNvSpPr txBox="1"/>
          <p:nvPr>
            <p:ph type="title"/>
          </p:nvPr>
        </p:nvSpPr>
        <p:spPr>
          <a:xfrm>
            <a:off x="717750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1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0"/>
          <p:cNvGrpSpPr/>
          <p:nvPr/>
        </p:nvGrpSpPr>
        <p:grpSpPr>
          <a:xfrm>
            <a:off x="7661062" y="2637750"/>
            <a:ext cx="3977189" cy="2562231"/>
            <a:chOff x="7661062" y="2637750"/>
            <a:chExt cx="3977189" cy="2562231"/>
          </a:xfrm>
        </p:grpSpPr>
        <p:sp>
          <p:nvSpPr>
            <p:cNvPr id="524" name="Google Shape;524;p30"/>
            <p:cNvSpPr/>
            <p:nvPr/>
          </p:nvSpPr>
          <p:spPr>
            <a:xfrm rot="10800000">
              <a:off x="7661062" y="3304265"/>
              <a:ext cx="1482936" cy="1839230"/>
            </a:xfrm>
            <a:custGeom>
              <a:avLst/>
              <a:gdLst/>
              <a:ahLst/>
              <a:cxnLst/>
              <a:rect l="l" t="t" r="r" b="b"/>
              <a:pathLst>
                <a:path w="16143" h="15960" extrusionOk="0">
                  <a:moveTo>
                    <a:pt x="1" y="1"/>
                  </a:moveTo>
                  <a:lnTo>
                    <a:pt x="1" y="15960"/>
                  </a:lnTo>
                  <a:cubicBezTo>
                    <a:pt x="546" y="14164"/>
                    <a:pt x="583" y="12160"/>
                    <a:pt x="1667" y="10631"/>
                  </a:cubicBezTo>
                  <a:cubicBezTo>
                    <a:pt x="2788" y="9043"/>
                    <a:pt x="4788" y="8338"/>
                    <a:pt x="6706" y="8023"/>
                  </a:cubicBezTo>
                  <a:cubicBezTo>
                    <a:pt x="8624" y="7704"/>
                    <a:pt x="10610" y="7670"/>
                    <a:pt x="12435" y="7006"/>
                  </a:cubicBezTo>
                  <a:cubicBezTo>
                    <a:pt x="14261" y="6338"/>
                    <a:pt x="15964" y="4821"/>
                    <a:pt x="16079" y="2884"/>
                  </a:cubicBezTo>
                  <a:cubicBezTo>
                    <a:pt x="16142" y="1841"/>
                    <a:pt x="15734" y="835"/>
                    <a:pt x="15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736525" y="2637750"/>
              <a:ext cx="2901727" cy="2562231"/>
            </a:xfrm>
            <a:custGeom>
              <a:avLst/>
              <a:gdLst/>
              <a:ahLst/>
              <a:cxnLst/>
              <a:rect l="l" t="t" r="r" b="b"/>
              <a:pathLst>
                <a:path w="114084" h="99931" extrusionOk="0">
                  <a:moveTo>
                    <a:pt x="0" y="0"/>
                  </a:moveTo>
                  <a:cubicBezTo>
                    <a:pt x="8731" y="0"/>
                    <a:pt x="16057" y="11452"/>
                    <a:pt x="16727" y="20158"/>
                  </a:cubicBezTo>
                  <a:cubicBezTo>
                    <a:pt x="17565" y="31051"/>
                    <a:pt x="13333" y="44222"/>
                    <a:pt x="20158" y="52753"/>
                  </a:cubicBezTo>
                  <a:cubicBezTo>
                    <a:pt x="27347" y="61740"/>
                    <a:pt x="39547" y="67554"/>
                    <a:pt x="51038" y="68193"/>
                  </a:cubicBezTo>
                  <a:cubicBezTo>
                    <a:pt x="60754" y="68733"/>
                    <a:pt x="71499" y="65128"/>
                    <a:pt x="80202" y="69480"/>
                  </a:cubicBezTo>
                  <a:cubicBezTo>
                    <a:pt x="93784" y="76271"/>
                    <a:pt x="98899" y="99931"/>
                    <a:pt x="114084" y="9993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6" name="Google Shape;526;p30"/>
          <p:cNvSpPr txBox="1"/>
          <p:nvPr>
            <p:ph type="title"/>
          </p:nvPr>
        </p:nvSpPr>
        <p:spPr>
          <a:xfrm>
            <a:off x="717750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7" name="Google Shape;527;p30"/>
          <p:cNvSpPr txBox="1"/>
          <p:nvPr>
            <p:ph type="subTitle" idx="1"/>
          </p:nvPr>
        </p:nvSpPr>
        <p:spPr>
          <a:xfrm>
            <a:off x="5013725" y="2023675"/>
            <a:ext cx="3008400" cy="16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-2837634" y="-1646790"/>
            <a:ext cx="12939083" cy="8693843"/>
            <a:chOff x="-2837634" y="-1646790"/>
            <a:chExt cx="12939083" cy="8693843"/>
          </a:xfrm>
        </p:grpSpPr>
        <p:sp>
          <p:nvSpPr>
            <p:cNvPr id="69" name="Google Shape;69;p4"/>
            <p:cNvSpPr/>
            <p:nvPr/>
          </p:nvSpPr>
          <p:spPr>
            <a:xfrm rot="-2407657">
              <a:off x="-2224511" y="-624058"/>
              <a:ext cx="3037219" cy="220421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2130950" y="-122769"/>
              <a:ext cx="2560596" cy="1752293"/>
            </a:xfrm>
            <a:custGeom>
              <a:avLst/>
              <a:gdLst/>
              <a:ahLst/>
              <a:cxnLst/>
              <a:rect l="l" t="t" r="r" b="b"/>
              <a:pathLst>
                <a:path w="90753" h="62105" extrusionOk="0">
                  <a:moveTo>
                    <a:pt x="90753" y="61361"/>
                  </a:moveTo>
                  <a:cubicBezTo>
                    <a:pt x="79308" y="65171"/>
                    <a:pt x="63796" y="53320"/>
                    <a:pt x="60330" y="41766"/>
                  </a:cubicBezTo>
                  <a:cubicBezTo>
                    <a:pt x="57675" y="32916"/>
                    <a:pt x="61702" y="21453"/>
                    <a:pt x="55689" y="14437"/>
                  </a:cubicBezTo>
                  <a:cubicBezTo>
                    <a:pt x="50665" y="8574"/>
                    <a:pt x="41173" y="8733"/>
                    <a:pt x="33517" y="7734"/>
                  </a:cubicBezTo>
                  <a:cubicBezTo>
                    <a:pt x="22147" y="6251"/>
                    <a:pt x="10736" y="402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" name="Google Shape;71;p4"/>
            <p:cNvSpPr/>
            <p:nvPr/>
          </p:nvSpPr>
          <p:spPr>
            <a:xfrm rot="-1758268">
              <a:off x="-2594423" y="4409852"/>
              <a:ext cx="3487537" cy="1905645"/>
            </a:xfrm>
            <a:custGeom>
              <a:avLst/>
              <a:gdLst/>
              <a:ahLst/>
              <a:cxnLst/>
              <a:rect l="l" t="t" r="r" b="b"/>
              <a:pathLst>
                <a:path w="72831" h="39796" extrusionOk="0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4"/>
            <p:cNvSpPr/>
            <p:nvPr/>
          </p:nvSpPr>
          <p:spPr>
            <a:xfrm rot="9183085">
              <a:off x="6991467" y="-1172186"/>
              <a:ext cx="2691512" cy="2491665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4"/>
            <p:cNvSpPr/>
            <p:nvPr/>
          </p:nvSpPr>
          <p:spPr>
            <a:xfrm flipH="1">
              <a:off x="6607779" y="4474070"/>
              <a:ext cx="2703610" cy="831744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" name="Google Shape;74;p4"/>
          <p:cNvSpPr txBox="1"/>
          <p:nvPr>
            <p:ph type="body" idx="1"/>
          </p:nvPr>
        </p:nvSpPr>
        <p:spPr>
          <a:xfrm>
            <a:off x="713400" y="1143010"/>
            <a:ext cx="7717200" cy="3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5_1_1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1"/>
          <p:cNvGrpSpPr/>
          <p:nvPr/>
        </p:nvGrpSpPr>
        <p:grpSpPr>
          <a:xfrm>
            <a:off x="-397525" y="-1214398"/>
            <a:ext cx="10930152" cy="6414379"/>
            <a:chOff x="-397525" y="-1214398"/>
            <a:chExt cx="10930152" cy="6414379"/>
          </a:xfrm>
        </p:grpSpPr>
        <p:sp>
          <p:nvSpPr>
            <p:cNvPr id="530" name="Google Shape;530;p31"/>
            <p:cNvSpPr/>
            <p:nvPr/>
          </p:nvSpPr>
          <p:spPr>
            <a:xfrm flipH="1">
              <a:off x="7860335" y="3545453"/>
              <a:ext cx="2672293" cy="1592487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1"/>
            <p:cNvSpPr/>
            <p:nvPr/>
          </p:nvSpPr>
          <p:spPr>
            <a:xfrm flipH="1">
              <a:off x="-397525" y="3571650"/>
              <a:ext cx="3173599" cy="1592496"/>
            </a:xfrm>
            <a:custGeom>
              <a:avLst/>
              <a:gdLst/>
              <a:ahLst/>
              <a:cxnLst/>
              <a:rect l="l" t="t" r="r" b="b"/>
              <a:pathLst>
                <a:path w="34743" h="16340" extrusionOk="0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684525" y="-38975"/>
              <a:ext cx="2476825" cy="2676713"/>
            </a:xfrm>
            <a:custGeom>
              <a:avLst/>
              <a:gdLst/>
              <a:ahLst/>
              <a:cxnLst/>
              <a:rect l="l" t="t" r="r" b="b"/>
              <a:pathLst>
                <a:path w="99073" h="105507" extrusionOk="0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" name="Google Shape;533;p31"/>
            <p:cNvSpPr/>
            <p:nvPr/>
          </p:nvSpPr>
          <p:spPr>
            <a:xfrm>
              <a:off x="-261587" y="2637750"/>
              <a:ext cx="2901727" cy="2562231"/>
            </a:xfrm>
            <a:custGeom>
              <a:avLst/>
              <a:gdLst/>
              <a:ahLst/>
              <a:cxnLst/>
              <a:rect l="l" t="t" r="r" b="b"/>
              <a:pathLst>
                <a:path w="114084" h="99931" extrusionOk="0">
                  <a:moveTo>
                    <a:pt x="0" y="0"/>
                  </a:moveTo>
                  <a:cubicBezTo>
                    <a:pt x="8731" y="0"/>
                    <a:pt x="16057" y="11452"/>
                    <a:pt x="16727" y="20158"/>
                  </a:cubicBezTo>
                  <a:cubicBezTo>
                    <a:pt x="17565" y="31051"/>
                    <a:pt x="13333" y="44222"/>
                    <a:pt x="20158" y="52753"/>
                  </a:cubicBezTo>
                  <a:cubicBezTo>
                    <a:pt x="27347" y="61740"/>
                    <a:pt x="39547" y="67554"/>
                    <a:pt x="51038" y="68193"/>
                  </a:cubicBezTo>
                  <a:cubicBezTo>
                    <a:pt x="60754" y="68733"/>
                    <a:pt x="71499" y="65128"/>
                    <a:pt x="80202" y="69480"/>
                  </a:cubicBezTo>
                  <a:cubicBezTo>
                    <a:pt x="93784" y="76271"/>
                    <a:pt x="98899" y="99931"/>
                    <a:pt x="114084" y="9993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4" name="Google Shape;534;p31"/>
            <p:cNvSpPr/>
            <p:nvPr/>
          </p:nvSpPr>
          <p:spPr>
            <a:xfrm rot="-877307" flipH="1">
              <a:off x="7041054" y="-851595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35" name="Google Shape;535;p31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6" name="Google Shape;536;p31"/>
          <p:cNvSpPr txBox="1"/>
          <p:nvPr>
            <p:ph type="subTitle" idx="1"/>
          </p:nvPr>
        </p:nvSpPr>
        <p:spPr>
          <a:xfrm>
            <a:off x="918425" y="1991150"/>
            <a:ext cx="2801100" cy="18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/>
          <p:nvPr/>
        </p:nvSpPr>
        <p:spPr>
          <a:xfrm rot="-9452081" flipH="1">
            <a:off x="-2458349" y="-734698"/>
            <a:ext cx="3197141" cy="2424745"/>
          </a:xfrm>
          <a:custGeom>
            <a:avLst/>
            <a:gdLst/>
            <a:ahLst/>
            <a:cxnLst/>
            <a:rect l="l" t="t" r="r" b="b"/>
            <a:pathLst>
              <a:path w="86738" h="65783" extrusionOk="0">
                <a:moveTo>
                  <a:pt x="55984" y="1"/>
                </a:moveTo>
                <a:cubicBezTo>
                  <a:pt x="53362" y="1"/>
                  <a:pt x="50762" y="503"/>
                  <a:pt x="48328" y="1601"/>
                </a:cubicBezTo>
                <a:cubicBezTo>
                  <a:pt x="43840" y="3637"/>
                  <a:pt x="40030" y="7530"/>
                  <a:pt x="35124" y="7958"/>
                </a:cubicBezTo>
                <a:cubicBezTo>
                  <a:pt x="34817" y="7985"/>
                  <a:pt x="34511" y="7998"/>
                  <a:pt x="34206" y="7998"/>
                </a:cubicBezTo>
                <a:cubicBezTo>
                  <a:pt x="30577" y="7998"/>
                  <a:pt x="27105" y="6224"/>
                  <a:pt x="23492" y="5565"/>
                </a:cubicBezTo>
                <a:cubicBezTo>
                  <a:pt x="22463" y="5385"/>
                  <a:pt x="21429" y="5296"/>
                  <a:pt x="20400" y="5296"/>
                </a:cubicBezTo>
                <a:cubicBezTo>
                  <a:pt x="16533" y="5296"/>
                  <a:pt x="12740" y="6548"/>
                  <a:pt x="9609" y="8899"/>
                </a:cubicBezTo>
                <a:cubicBezTo>
                  <a:pt x="4858" y="12519"/>
                  <a:pt x="1" y="21258"/>
                  <a:pt x="3692" y="26889"/>
                </a:cubicBezTo>
                <a:cubicBezTo>
                  <a:pt x="5573" y="29747"/>
                  <a:pt x="8585" y="31616"/>
                  <a:pt x="11324" y="33688"/>
                </a:cubicBezTo>
                <a:cubicBezTo>
                  <a:pt x="14050" y="35760"/>
                  <a:pt x="16717" y="38355"/>
                  <a:pt x="17324" y="41725"/>
                </a:cubicBezTo>
                <a:cubicBezTo>
                  <a:pt x="17896" y="44915"/>
                  <a:pt x="16503" y="48118"/>
                  <a:pt x="16277" y="51357"/>
                </a:cubicBezTo>
                <a:cubicBezTo>
                  <a:pt x="15695" y="59377"/>
                  <a:pt x="22656" y="65782"/>
                  <a:pt x="30119" y="65782"/>
                </a:cubicBezTo>
                <a:cubicBezTo>
                  <a:pt x="31829" y="65782"/>
                  <a:pt x="33565" y="65446"/>
                  <a:pt x="35243" y="64715"/>
                </a:cubicBezTo>
                <a:cubicBezTo>
                  <a:pt x="39541" y="62846"/>
                  <a:pt x="42911" y="58774"/>
                  <a:pt x="47566" y="58227"/>
                </a:cubicBezTo>
                <a:cubicBezTo>
                  <a:pt x="47935" y="58183"/>
                  <a:pt x="48299" y="58162"/>
                  <a:pt x="48659" y="58162"/>
                </a:cubicBezTo>
                <a:cubicBezTo>
                  <a:pt x="54581" y="58162"/>
                  <a:pt x="59427" y="63773"/>
                  <a:pt x="65330" y="65311"/>
                </a:cubicBezTo>
                <a:cubicBezTo>
                  <a:pt x="66408" y="65592"/>
                  <a:pt x="67510" y="65725"/>
                  <a:pt x="68612" y="65725"/>
                </a:cubicBezTo>
                <a:cubicBezTo>
                  <a:pt x="72647" y="65725"/>
                  <a:pt x="76691" y="63942"/>
                  <a:pt x="79618" y="61108"/>
                </a:cubicBezTo>
                <a:cubicBezTo>
                  <a:pt x="83356" y="57512"/>
                  <a:pt x="85428" y="52416"/>
                  <a:pt x="86083" y="47273"/>
                </a:cubicBezTo>
                <a:cubicBezTo>
                  <a:pt x="86738" y="42117"/>
                  <a:pt x="86095" y="36891"/>
                  <a:pt x="85047" y="31807"/>
                </a:cubicBezTo>
                <a:cubicBezTo>
                  <a:pt x="83190" y="22877"/>
                  <a:pt x="79892" y="13888"/>
                  <a:pt x="73403" y="7482"/>
                </a:cubicBezTo>
                <a:cubicBezTo>
                  <a:pt x="73272" y="7351"/>
                  <a:pt x="73141" y="7220"/>
                  <a:pt x="73010" y="7101"/>
                </a:cubicBezTo>
                <a:cubicBezTo>
                  <a:pt x="68441" y="2774"/>
                  <a:pt x="62149" y="1"/>
                  <a:pt x="559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9" name="Google Shape;539;p32"/>
          <p:cNvSpPr txBox="1"/>
          <p:nvPr/>
        </p:nvSpPr>
        <p:spPr>
          <a:xfrm>
            <a:off x="1136775" y="3530700"/>
            <a:ext cx="40320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rPr>
              <a:t>CREDITS: Diese Präsentationsvorlage wurde von </a:t>
            </a:r>
            <a:r>
              <a:rPr lang="en-GB" sz="1200">
                <a:solidFill>
                  <a:schemeClr val="accent4"/>
                </a:solidFill>
                <a:uFill>
                  <a:noFill/>
                </a:u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  <a:hlinkClick r:id="rId2"/>
              </a:rPr>
              <a:t> </a:t>
            </a:r>
            <a:r>
              <a:rPr lang="en-GB" sz="1200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rPr>
              <a:t>erstellt, inklusive Icons von </a:t>
            </a:r>
            <a:r>
              <a:rPr lang="en-GB" sz="1200">
                <a:solidFill>
                  <a:schemeClr val="accent4"/>
                </a:solidFill>
                <a:uFill>
                  <a:noFill/>
                </a:u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rPr>
              <a:t> und Infografiken &amp; Bilder von </a:t>
            </a:r>
            <a:r>
              <a:rPr lang="en-GB" sz="1200">
                <a:solidFill>
                  <a:schemeClr val="accent4"/>
                </a:solidFill>
                <a:uFill>
                  <a:noFill/>
                </a:u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  <a:hlinkClick r:id="rId4"/>
              </a:rPr>
              <a:t>Freepik</a:t>
            </a:r>
            <a:endParaRPr sz="1200">
              <a:solidFill>
                <a:schemeClr val="accent4"/>
              </a:solidFill>
              <a:latin typeface="PT Sans Caption" panose="020B0603020203020204"/>
              <a:ea typeface="PT Sans Caption" panose="020B0603020203020204"/>
              <a:cs typeface="PT Sans Caption" panose="020B0603020203020204"/>
              <a:sym typeface="PT Sans Caption" panose="020B0603020203020204"/>
            </a:endParaRPr>
          </a:p>
        </p:txBody>
      </p:sp>
      <p:sp>
        <p:nvSpPr>
          <p:cNvPr id="540" name="Google Shape;540;p32"/>
          <p:cNvSpPr/>
          <p:nvPr/>
        </p:nvSpPr>
        <p:spPr>
          <a:xfrm rot="-8592930" flipH="1">
            <a:off x="-2438735" y="2962934"/>
            <a:ext cx="2881672" cy="2667705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1" name="Google Shape;541;p32"/>
          <p:cNvSpPr/>
          <p:nvPr/>
        </p:nvSpPr>
        <p:spPr>
          <a:xfrm rot="172230" flipH="1">
            <a:off x="5242781" y="-662942"/>
            <a:ext cx="5202343" cy="3729631"/>
          </a:xfrm>
          <a:custGeom>
            <a:avLst/>
            <a:gdLst/>
            <a:ahLst/>
            <a:cxnLst/>
            <a:rect l="l" t="t" r="r" b="b"/>
            <a:pathLst>
              <a:path w="59413" h="42594" extrusionOk="0">
                <a:moveTo>
                  <a:pt x="49610" y="1"/>
                </a:moveTo>
                <a:cubicBezTo>
                  <a:pt x="48775" y="1"/>
                  <a:pt x="47898" y="134"/>
                  <a:pt x="46959" y="411"/>
                </a:cubicBezTo>
                <a:cubicBezTo>
                  <a:pt x="42833" y="1616"/>
                  <a:pt x="38639" y="2334"/>
                  <a:pt x="34354" y="2334"/>
                </a:cubicBezTo>
                <a:cubicBezTo>
                  <a:pt x="33854" y="2334"/>
                  <a:pt x="33353" y="2324"/>
                  <a:pt x="32850" y="2304"/>
                </a:cubicBezTo>
                <a:cubicBezTo>
                  <a:pt x="29017" y="2162"/>
                  <a:pt x="25213" y="1492"/>
                  <a:pt x="21384" y="1492"/>
                </a:cubicBezTo>
                <a:cubicBezTo>
                  <a:pt x="21063" y="1492"/>
                  <a:pt x="20742" y="1497"/>
                  <a:pt x="20420" y="1507"/>
                </a:cubicBezTo>
                <a:cubicBezTo>
                  <a:pt x="12383" y="1745"/>
                  <a:pt x="3966" y="6198"/>
                  <a:pt x="1370" y="13818"/>
                </a:cubicBezTo>
                <a:cubicBezTo>
                  <a:pt x="1" y="17854"/>
                  <a:pt x="382" y="22259"/>
                  <a:pt x="1215" y="26426"/>
                </a:cubicBezTo>
                <a:cubicBezTo>
                  <a:pt x="1989" y="30308"/>
                  <a:pt x="3215" y="34225"/>
                  <a:pt x="5752" y="37261"/>
                </a:cubicBezTo>
                <a:cubicBezTo>
                  <a:pt x="8561" y="40634"/>
                  <a:pt x="12939" y="42594"/>
                  <a:pt x="17317" y="42594"/>
                </a:cubicBezTo>
                <a:cubicBezTo>
                  <a:pt x="18209" y="42594"/>
                  <a:pt x="19101" y="42512"/>
                  <a:pt x="19979" y="42345"/>
                </a:cubicBezTo>
                <a:cubicBezTo>
                  <a:pt x="25159" y="41345"/>
                  <a:pt x="29671" y="37368"/>
                  <a:pt x="31302" y="32356"/>
                </a:cubicBezTo>
                <a:cubicBezTo>
                  <a:pt x="32350" y="29165"/>
                  <a:pt x="32350" y="25545"/>
                  <a:pt x="34291" y="22795"/>
                </a:cubicBezTo>
                <a:cubicBezTo>
                  <a:pt x="36243" y="20045"/>
                  <a:pt x="39708" y="18818"/>
                  <a:pt x="43030" y="18271"/>
                </a:cubicBezTo>
                <a:cubicBezTo>
                  <a:pt x="46352" y="17723"/>
                  <a:pt x="49793" y="17663"/>
                  <a:pt x="52948" y="16509"/>
                </a:cubicBezTo>
                <a:cubicBezTo>
                  <a:pt x="56115" y="15354"/>
                  <a:pt x="59068" y="12722"/>
                  <a:pt x="59270" y="9365"/>
                </a:cubicBezTo>
                <a:cubicBezTo>
                  <a:pt x="59413" y="6853"/>
                  <a:pt x="57984" y="4459"/>
                  <a:pt x="56067" y="2840"/>
                </a:cubicBezTo>
                <a:cubicBezTo>
                  <a:pt x="53931" y="1028"/>
                  <a:pt x="51930" y="1"/>
                  <a:pt x="496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2" name="Google Shape;542;p32"/>
          <p:cNvSpPr/>
          <p:nvPr/>
        </p:nvSpPr>
        <p:spPr>
          <a:xfrm rot="-1758191">
            <a:off x="6593862" y="4140295"/>
            <a:ext cx="4508497" cy="2463427"/>
          </a:xfrm>
          <a:custGeom>
            <a:avLst/>
            <a:gdLst/>
            <a:ahLst/>
            <a:cxnLst/>
            <a:rect l="l" t="t" r="r" b="b"/>
            <a:pathLst>
              <a:path w="72831" h="39796" extrusionOk="0">
                <a:moveTo>
                  <a:pt x="51355" y="1"/>
                </a:moveTo>
                <a:cubicBezTo>
                  <a:pt x="48560" y="1"/>
                  <a:pt x="45745" y="363"/>
                  <a:pt x="43017" y="959"/>
                </a:cubicBezTo>
                <a:cubicBezTo>
                  <a:pt x="36773" y="2325"/>
                  <a:pt x="30653" y="4905"/>
                  <a:pt x="24300" y="4905"/>
                </a:cubicBezTo>
                <a:cubicBezTo>
                  <a:pt x="23845" y="4905"/>
                  <a:pt x="23389" y="4892"/>
                  <a:pt x="22932" y="4864"/>
                </a:cubicBezTo>
                <a:cubicBezTo>
                  <a:pt x="19047" y="4635"/>
                  <a:pt x="14989" y="3395"/>
                  <a:pt x="11190" y="3395"/>
                </a:cubicBezTo>
                <a:cubicBezTo>
                  <a:pt x="9260" y="3395"/>
                  <a:pt x="7396" y="3715"/>
                  <a:pt x="5656" y="4650"/>
                </a:cubicBezTo>
                <a:cubicBezTo>
                  <a:pt x="1965" y="6626"/>
                  <a:pt x="0" y="11341"/>
                  <a:pt x="1191" y="15342"/>
                </a:cubicBezTo>
                <a:cubicBezTo>
                  <a:pt x="2000" y="18056"/>
                  <a:pt x="3989" y="20211"/>
                  <a:pt x="5513" y="22592"/>
                </a:cubicBezTo>
                <a:cubicBezTo>
                  <a:pt x="8180" y="26748"/>
                  <a:pt x="7918" y="32296"/>
                  <a:pt x="11192" y="35880"/>
                </a:cubicBezTo>
                <a:cubicBezTo>
                  <a:pt x="13364" y="38261"/>
                  <a:pt x="16634" y="39795"/>
                  <a:pt x="19842" y="39795"/>
                </a:cubicBezTo>
                <a:cubicBezTo>
                  <a:pt x="21767" y="39795"/>
                  <a:pt x="23671" y="39242"/>
                  <a:pt x="25301" y="37987"/>
                </a:cubicBezTo>
                <a:cubicBezTo>
                  <a:pt x="30182" y="34225"/>
                  <a:pt x="30944" y="26355"/>
                  <a:pt x="36409" y="23497"/>
                </a:cubicBezTo>
                <a:cubicBezTo>
                  <a:pt x="37782" y="22777"/>
                  <a:pt x="39260" y="22481"/>
                  <a:pt x="40776" y="22481"/>
                </a:cubicBezTo>
                <a:cubicBezTo>
                  <a:pt x="43742" y="22481"/>
                  <a:pt x="46851" y="23614"/>
                  <a:pt x="49602" y="24914"/>
                </a:cubicBezTo>
                <a:cubicBezTo>
                  <a:pt x="53250" y="26644"/>
                  <a:pt x="57074" y="28688"/>
                  <a:pt x="61033" y="28688"/>
                </a:cubicBezTo>
                <a:cubicBezTo>
                  <a:pt x="61570" y="28688"/>
                  <a:pt x="62109" y="28650"/>
                  <a:pt x="62651" y="28569"/>
                </a:cubicBezTo>
                <a:cubicBezTo>
                  <a:pt x="68663" y="27676"/>
                  <a:pt x="72831" y="21104"/>
                  <a:pt x="72104" y="15068"/>
                </a:cubicBezTo>
                <a:cubicBezTo>
                  <a:pt x="71366" y="9031"/>
                  <a:pt x="66616" y="3983"/>
                  <a:pt x="60972" y="1721"/>
                </a:cubicBezTo>
                <a:cubicBezTo>
                  <a:pt x="57913" y="504"/>
                  <a:pt x="54648" y="1"/>
                  <a:pt x="513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43" name="Google Shape;543;p32"/>
          <p:cNvGrpSpPr/>
          <p:nvPr/>
        </p:nvGrpSpPr>
        <p:grpSpPr>
          <a:xfrm rot="-2365545">
            <a:off x="7214218" y="3027267"/>
            <a:ext cx="669716" cy="772519"/>
            <a:chOff x="2963892" y="6575936"/>
            <a:chExt cx="378131" cy="436191"/>
          </a:xfrm>
        </p:grpSpPr>
        <p:sp>
          <p:nvSpPr>
            <p:cNvPr id="544" name="Google Shape;544;p32"/>
            <p:cNvSpPr/>
            <p:nvPr/>
          </p:nvSpPr>
          <p:spPr>
            <a:xfrm rot="5621274">
              <a:off x="2963295" y="6785233"/>
              <a:ext cx="228004" cy="212584"/>
            </a:xfrm>
            <a:custGeom>
              <a:avLst/>
              <a:gdLst/>
              <a:ahLst/>
              <a:cxnLst/>
              <a:rect l="l" t="t" r="r" b="b"/>
              <a:pathLst>
                <a:path w="12324" h="11489" extrusionOk="0">
                  <a:moveTo>
                    <a:pt x="6216" y="0"/>
                  </a:moveTo>
                  <a:cubicBezTo>
                    <a:pt x="5168" y="0"/>
                    <a:pt x="4121" y="574"/>
                    <a:pt x="3048" y="1881"/>
                  </a:cubicBezTo>
                  <a:cubicBezTo>
                    <a:pt x="1774" y="3429"/>
                    <a:pt x="0" y="4881"/>
                    <a:pt x="1155" y="7072"/>
                  </a:cubicBezTo>
                  <a:cubicBezTo>
                    <a:pt x="1905" y="8489"/>
                    <a:pt x="4453" y="11025"/>
                    <a:pt x="5989" y="11406"/>
                  </a:cubicBezTo>
                  <a:cubicBezTo>
                    <a:pt x="6217" y="11463"/>
                    <a:pt x="6430" y="11489"/>
                    <a:pt x="6630" y="11489"/>
                  </a:cubicBezTo>
                  <a:cubicBezTo>
                    <a:pt x="8445" y="11489"/>
                    <a:pt x="9164" y="9312"/>
                    <a:pt x="9882" y="7917"/>
                  </a:cubicBezTo>
                  <a:cubicBezTo>
                    <a:pt x="10513" y="6691"/>
                    <a:pt x="12323" y="3595"/>
                    <a:pt x="10323" y="2512"/>
                  </a:cubicBezTo>
                  <a:cubicBezTo>
                    <a:pt x="8916" y="951"/>
                    <a:pt x="7565" y="0"/>
                    <a:pt x="6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2"/>
            <p:cNvSpPr/>
            <p:nvPr/>
          </p:nvSpPr>
          <p:spPr>
            <a:xfrm rot="5621274">
              <a:off x="3240340" y="6749295"/>
              <a:ext cx="99368" cy="97808"/>
            </a:xfrm>
            <a:custGeom>
              <a:avLst/>
              <a:gdLst/>
              <a:ahLst/>
              <a:cxnLst/>
              <a:rect l="l" t="t" r="r" b="b"/>
              <a:pathLst>
                <a:path w="5371" h="5286" extrusionOk="0">
                  <a:moveTo>
                    <a:pt x="1727" y="0"/>
                  </a:moveTo>
                  <a:cubicBezTo>
                    <a:pt x="1690" y="0"/>
                    <a:pt x="1654" y="2"/>
                    <a:pt x="1620" y="5"/>
                  </a:cubicBezTo>
                  <a:cubicBezTo>
                    <a:pt x="489" y="112"/>
                    <a:pt x="524" y="1374"/>
                    <a:pt x="417" y="2208"/>
                  </a:cubicBezTo>
                  <a:cubicBezTo>
                    <a:pt x="322" y="2863"/>
                    <a:pt x="1" y="4553"/>
                    <a:pt x="1072" y="4720"/>
                  </a:cubicBezTo>
                  <a:cubicBezTo>
                    <a:pt x="1724" y="5076"/>
                    <a:pt x="2311" y="5286"/>
                    <a:pt x="2819" y="5286"/>
                  </a:cubicBezTo>
                  <a:cubicBezTo>
                    <a:pt x="3535" y="5286"/>
                    <a:pt x="4096" y="4868"/>
                    <a:pt x="4465" y="3851"/>
                  </a:cubicBezTo>
                  <a:cubicBezTo>
                    <a:pt x="4787" y="2946"/>
                    <a:pt x="5370" y="2005"/>
                    <a:pt x="4489" y="1196"/>
                  </a:cubicBezTo>
                  <a:cubicBezTo>
                    <a:pt x="3955" y="696"/>
                    <a:pt x="2509" y="0"/>
                    <a:pt x="1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2"/>
            <p:cNvSpPr/>
            <p:nvPr/>
          </p:nvSpPr>
          <p:spPr>
            <a:xfrm rot="5621274">
              <a:off x="3013868" y="6580156"/>
              <a:ext cx="107730" cy="105876"/>
            </a:xfrm>
            <a:custGeom>
              <a:avLst/>
              <a:gdLst/>
              <a:ahLst/>
              <a:cxnLst/>
              <a:rect l="l" t="t" r="r" b="b"/>
              <a:pathLst>
                <a:path w="5823" h="5722" extrusionOk="0">
                  <a:moveTo>
                    <a:pt x="1887" y="1"/>
                  </a:moveTo>
                  <a:cubicBezTo>
                    <a:pt x="1844" y="1"/>
                    <a:pt x="1802" y="3"/>
                    <a:pt x="1762" y="7"/>
                  </a:cubicBezTo>
                  <a:cubicBezTo>
                    <a:pt x="548" y="114"/>
                    <a:pt x="584" y="1495"/>
                    <a:pt x="465" y="2388"/>
                  </a:cubicBezTo>
                  <a:cubicBezTo>
                    <a:pt x="358" y="3102"/>
                    <a:pt x="0" y="4924"/>
                    <a:pt x="1167" y="5115"/>
                  </a:cubicBezTo>
                  <a:cubicBezTo>
                    <a:pt x="1873" y="5495"/>
                    <a:pt x="2508" y="5721"/>
                    <a:pt x="3058" y="5721"/>
                  </a:cubicBezTo>
                  <a:cubicBezTo>
                    <a:pt x="3834" y="5721"/>
                    <a:pt x="4442" y="5270"/>
                    <a:pt x="4846" y="4162"/>
                  </a:cubicBezTo>
                  <a:cubicBezTo>
                    <a:pt x="5203" y="3186"/>
                    <a:pt x="5822" y="2162"/>
                    <a:pt x="4882" y="1293"/>
                  </a:cubicBezTo>
                  <a:cubicBezTo>
                    <a:pt x="4293" y="760"/>
                    <a:pt x="2743" y="1"/>
                    <a:pt x="1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7" name="Google Shape;547;p32"/>
          <p:cNvGrpSpPr/>
          <p:nvPr/>
        </p:nvGrpSpPr>
        <p:grpSpPr>
          <a:xfrm>
            <a:off x="7389699" y="4273399"/>
            <a:ext cx="1498599" cy="1022076"/>
            <a:chOff x="7331424" y="4350049"/>
            <a:chExt cx="1498599" cy="1022076"/>
          </a:xfrm>
        </p:grpSpPr>
        <p:sp>
          <p:nvSpPr>
            <p:cNvPr id="548" name="Google Shape;548;p32"/>
            <p:cNvSpPr/>
            <p:nvPr/>
          </p:nvSpPr>
          <p:spPr>
            <a:xfrm>
              <a:off x="7331424" y="4350049"/>
              <a:ext cx="1498599" cy="1022076"/>
            </a:xfrm>
            <a:custGeom>
              <a:avLst/>
              <a:gdLst/>
              <a:ahLst/>
              <a:cxnLst/>
              <a:rect l="l" t="t" r="r" b="b"/>
              <a:pathLst>
                <a:path w="40185" h="27407" extrusionOk="0">
                  <a:moveTo>
                    <a:pt x="19819" y="0"/>
                  </a:moveTo>
                  <a:cubicBezTo>
                    <a:pt x="16749" y="0"/>
                    <a:pt x="13511" y="254"/>
                    <a:pt x="10478" y="1236"/>
                  </a:cubicBezTo>
                  <a:cubicBezTo>
                    <a:pt x="5811" y="2760"/>
                    <a:pt x="2263" y="5975"/>
                    <a:pt x="989" y="9845"/>
                  </a:cubicBezTo>
                  <a:cubicBezTo>
                    <a:pt x="310" y="11904"/>
                    <a:pt x="263" y="14083"/>
                    <a:pt x="215" y="16191"/>
                  </a:cubicBezTo>
                  <a:lnTo>
                    <a:pt x="1" y="27394"/>
                  </a:lnTo>
                  <a:lnTo>
                    <a:pt x="727" y="27406"/>
                  </a:lnTo>
                  <a:lnTo>
                    <a:pt x="929" y="16203"/>
                  </a:lnTo>
                  <a:cubicBezTo>
                    <a:pt x="977" y="14155"/>
                    <a:pt x="1013" y="12035"/>
                    <a:pt x="1668" y="10071"/>
                  </a:cubicBezTo>
                  <a:cubicBezTo>
                    <a:pt x="2858" y="6428"/>
                    <a:pt x="6240" y="3380"/>
                    <a:pt x="10692" y="1927"/>
                  </a:cubicBezTo>
                  <a:cubicBezTo>
                    <a:pt x="13646" y="962"/>
                    <a:pt x="16816" y="719"/>
                    <a:pt x="19830" y="719"/>
                  </a:cubicBezTo>
                  <a:cubicBezTo>
                    <a:pt x="21057" y="719"/>
                    <a:pt x="22258" y="760"/>
                    <a:pt x="23408" y="808"/>
                  </a:cubicBezTo>
                  <a:cubicBezTo>
                    <a:pt x="25706" y="915"/>
                    <a:pt x="27909" y="1105"/>
                    <a:pt x="29576" y="2344"/>
                  </a:cubicBezTo>
                  <a:cubicBezTo>
                    <a:pt x="32314" y="4380"/>
                    <a:pt x="33731" y="7618"/>
                    <a:pt x="35088" y="10761"/>
                  </a:cubicBezTo>
                  <a:cubicBezTo>
                    <a:pt x="35362" y="11392"/>
                    <a:pt x="35648" y="12059"/>
                    <a:pt x="35934" y="12678"/>
                  </a:cubicBezTo>
                  <a:cubicBezTo>
                    <a:pt x="37732" y="16572"/>
                    <a:pt x="38625" y="20858"/>
                    <a:pt x="39482" y="24989"/>
                  </a:cubicBezTo>
                  <a:lnTo>
                    <a:pt x="40184" y="24846"/>
                  </a:lnTo>
                  <a:cubicBezTo>
                    <a:pt x="39315" y="20667"/>
                    <a:pt x="38422" y="16345"/>
                    <a:pt x="36589" y="12381"/>
                  </a:cubicBezTo>
                  <a:cubicBezTo>
                    <a:pt x="36303" y="11762"/>
                    <a:pt x="36029" y="11107"/>
                    <a:pt x="35755" y="10476"/>
                  </a:cubicBezTo>
                  <a:cubicBezTo>
                    <a:pt x="34350" y="7249"/>
                    <a:pt x="32910" y="3915"/>
                    <a:pt x="30016" y="1760"/>
                  </a:cubicBezTo>
                  <a:cubicBezTo>
                    <a:pt x="28183" y="403"/>
                    <a:pt x="25766" y="189"/>
                    <a:pt x="23444" y="93"/>
                  </a:cubicBezTo>
                  <a:cubicBezTo>
                    <a:pt x="22280" y="42"/>
                    <a:pt x="21063" y="0"/>
                    <a:pt x="19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414472" y="4440332"/>
              <a:ext cx="1301434" cy="904269"/>
            </a:xfrm>
            <a:custGeom>
              <a:avLst/>
              <a:gdLst/>
              <a:ahLst/>
              <a:cxnLst/>
              <a:rect l="l" t="t" r="r" b="b"/>
              <a:pathLst>
                <a:path w="34898" h="24248" extrusionOk="0">
                  <a:moveTo>
                    <a:pt x="18191" y="0"/>
                  </a:moveTo>
                  <a:cubicBezTo>
                    <a:pt x="17746" y="0"/>
                    <a:pt x="17323" y="16"/>
                    <a:pt x="16931" y="42"/>
                  </a:cubicBezTo>
                  <a:cubicBezTo>
                    <a:pt x="13835" y="244"/>
                    <a:pt x="10871" y="1137"/>
                    <a:pt x="8132" y="2066"/>
                  </a:cubicBezTo>
                  <a:cubicBezTo>
                    <a:pt x="6275" y="2697"/>
                    <a:pt x="4346" y="3435"/>
                    <a:pt x="3036" y="4923"/>
                  </a:cubicBezTo>
                  <a:cubicBezTo>
                    <a:pt x="1560" y="6590"/>
                    <a:pt x="1131" y="8864"/>
                    <a:pt x="845" y="10865"/>
                  </a:cubicBezTo>
                  <a:cubicBezTo>
                    <a:pt x="203" y="15246"/>
                    <a:pt x="0" y="19675"/>
                    <a:pt x="203" y="24104"/>
                  </a:cubicBezTo>
                  <a:cubicBezTo>
                    <a:pt x="203" y="24152"/>
                    <a:pt x="214" y="24199"/>
                    <a:pt x="203" y="24247"/>
                  </a:cubicBezTo>
                  <a:lnTo>
                    <a:pt x="929" y="24211"/>
                  </a:lnTo>
                  <a:lnTo>
                    <a:pt x="929" y="24080"/>
                  </a:lnTo>
                  <a:cubicBezTo>
                    <a:pt x="714" y="19699"/>
                    <a:pt x="929" y="15306"/>
                    <a:pt x="1548" y="10960"/>
                  </a:cubicBezTo>
                  <a:cubicBezTo>
                    <a:pt x="1822" y="9067"/>
                    <a:pt x="2238" y="6924"/>
                    <a:pt x="3572" y="5400"/>
                  </a:cubicBezTo>
                  <a:cubicBezTo>
                    <a:pt x="4775" y="4042"/>
                    <a:pt x="6596" y="3340"/>
                    <a:pt x="8358" y="2744"/>
                  </a:cubicBezTo>
                  <a:cubicBezTo>
                    <a:pt x="11049" y="1840"/>
                    <a:pt x="13966" y="959"/>
                    <a:pt x="16990" y="768"/>
                  </a:cubicBezTo>
                  <a:cubicBezTo>
                    <a:pt x="17378" y="741"/>
                    <a:pt x="17795" y="725"/>
                    <a:pt x="18237" y="725"/>
                  </a:cubicBezTo>
                  <a:cubicBezTo>
                    <a:pt x="20359" y="725"/>
                    <a:pt x="23023" y="1105"/>
                    <a:pt x="25408" y="2554"/>
                  </a:cubicBezTo>
                  <a:cubicBezTo>
                    <a:pt x="27730" y="3971"/>
                    <a:pt x="29670" y="6340"/>
                    <a:pt x="31171" y="9579"/>
                  </a:cubicBezTo>
                  <a:cubicBezTo>
                    <a:pt x="33242" y="14067"/>
                    <a:pt x="34159" y="16710"/>
                    <a:pt x="33588" y="21437"/>
                  </a:cubicBezTo>
                  <a:lnTo>
                    <a:pt x="34302" y="21521"/>
                  </a:lnTo>
                  <a:cubicBezTo>
                    <a:pt x="34897" y="16615"/>
                    <a:pt x="33957" y="13901"/>
                    <a:pt x="31814" y="9281"/>
                  </a:cubicBezTo>
                  <a:cubicBezTo>
                    <a:pt x="30266" y="5900"/>
                    <a:pt x="28230" y="3435"/>
                    <a:pt x="25777" y="1947"/>
                  </a:cubicBezTo>
                  <a:cubicBezTo>
                    <a:pt x="23246" y="398"/>
                    <a:pt x="20426" y="0"/>
                    <a:pt x="1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489949" y="4520471"/>
              <a:ext cx="1099830" cy="809023"/>
            </a:xfrm>
            <a:custGeom>
              <a:avLst/>
              <a:gdLst/>
              <a:ahLst/>
              <a:cxnLst/>
              <a:rect l="l" t="t" r="r" b="b"/>
              <a:pathLst>
                <a:path w="29492" h="21694" extrusionOk="0">
                  <a:moveTo>
                    <a:pt x="14431" y="0"/>
                  </a:moveTo>
                  <a:cubicBezTo>
                    <a:pt x="9763" y="24"/>
                    <a:pt x="5084" y="2965"/>
                    <a:pt x="2548" y="7501"/>
                  </a:cubicBezTo>
                  <a:cubicBezTo>
                    <a:pt x="798" y="10609"/>
                    <a:pt x="0" y="14442"/>
                    <a:pt x="191" y="18514"/>
                  </a:cubicBezTo>
                  <a:cubicBezTo>
                    <a:pt x="238" y="19586"/>
                    <a:pt x="357" y="20646"/>
                    <a:pt x="536" y="21693"/>
                  </a:cubicBezTo>
                  <a:lnTo>
                    <a:pt x="1238" y="21574"/>
                  </a:lnTo>
                  <a:cubicBezTo>
                    <a:pt x="381" y="16490"/>
                    <a:pt x="1060" y="11621"/>
                    <a:pt x="3167" y="7870"/>
                  </a:cubicBezTo>
                  <a:cubicBezTo>
                    <a:pt x="5584" y="3548"/>
                    <a:pt x="10013" y="738"/>
                    <a:pt x="14431" y="726"/>
                  </a:cubicBezTo>
                  <a:cubicBezTo>
                    <a:pt x="14451" y="726"/>
                    <a:pt x="14472" y="726"/>
                    <a:pt x="14493" y="726"/>
                  </a:cubicBezTo>
                  <a:cubicBezTo>
                    <a:pt x="16591" y="726"/>
                    <a:pt x="18651" y="1321"/>
                    <a:pt x="20431" y="2429"/>
                  </a:cubicBezTo>
                  <a:cubicBezTo>
                    <a:pt x="21598" y="3179"/>
                    <a:pt x="22646" y="4096"/>
                    <a:pt x="23551" y="5156"/>
                  </a:cubicBezTo>
                  <a:cubicBezTo>
                    <a:pt x="27027" y="9120"/>
                    <a:pt x="28766" y="14311"/>
                    <a:pt x="28385" y="19574"/>
                  </a:cubicBezTo>
                  <a:lnTo>
                    <a:pt x="29099" y="19622"/>
                  </a:lnTo>
                  <a:cubicBezTo>
                    <a:pt x="29492" y="14169"/>
                    <a:pt x="27694" y="8787"/>
                    <a:pt x="24098" y="4679"/>
                  </a:cubicBezTo>
                  <a:cubicBezTo>
                    <a:pt x="23146" y="3572"/>
                    <a:pt x="22051" y="2608"/>
                    <a:pt x="20824" y="1822"/>
                  </a:cubicBezTo>
                  <a:cubicBezTo>
                    <a:pt x="18907" y="631"/>
                    <a:pt x="16693" y="0"/>
                    <a:pt x="14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7582281" y="4662253"/>
              <a:ext cx="913368" cy="646801"/>
            </a:xfrm>
            <a:custGeom>
              <a:avLst/>
              <a:gdLst/>
              <a:ahLst/>
              <a:cxnLst/>
              <a:rect l="l" t="t" r="r" b="b"/>
              <a:pathLst>
                <a:path w="24492" h="17344" extrusionOk="0">
                  <a:moveTo>
                    <a:pt x="14448" y="0"/>
                  </a:moveTo>
                  <a:cubicBezTo>
                    <a:pt x="12606" y="0"/>
                    <a:pt x="10536" y="456"/>
                    <a:pt x="8252" y="1365"/>
                  </a:cubicBezTo>
                  <a:cubicBezTo>
                    <a:pt x="6537" y="2056"/>
                    <a:pt x="4073" y="3187"/>
                    <a:pt x="2453" y="5211"/>
                  </a:cubicBezTo>
                  <a:cubicBezTo>
                    <a:pt x="1227" y="6723"/>
                    <a:pt x="477" y="8688"/>
                    <a:pt x="191" y="11069"/>
                  </a:cubicBezTo>
                  <a:cubicBezTo>
                    <a:pt x="36" y="12510"/>
                    <a:pt x="1" y="13950"/>
                    <a:pt x="96" y="15391"/>
                  </a:cubicBezTo>
                  <a:cubicBezTo>
                    <a:pt x="120" y="16046"/>
                    <a:pt x="167" y="16701"/>
                    <a:pt x="215" y="17344"/>
                  </a:cubicBezTo>
                  <a:lnTo>
                    <a:pt x="691" y="17308"/>
                  </a:lnTo>
                  <a:cubicBezTo>
                    <a:pt x="560" y="15284"/>
                    <a:pt x="417" y="13176"/>
                    <a:pt x="667" y="11129"/>
                  </a:cubicBezTo>
                  <a:cubicBezTo>
                    <a:pt x="941" y="8843"/>
                    <a:pt x="1668" y="6949"/>
                    <a:pt x="2834" y="5509"/>
                  </a:cubicBezTo>
                  <a:cubicBezTo>
                    <a:pt x="4382" y="3580"/>
                    <a:pt x="6763" y="2473"/>
                    <a:pt x="8430" y="1818"/>
                  </a:cubicBezTo>
                  <a:cubicBezTo>
                    <a:pt x="10655" y="930"/>
                    <a:pt x="12663" y="485"/>
                    <a:pt x="14441" y="485"/>
                  </a:cubicBezTo>
                  <a:cubicBezTo>
                    <a:pt x="15785" y="485"/>
                    <a:pt x="16998" y="739"/>
                    <a:pt x="18074" y="1246"/>
                  </a:cubicBezTo>
                  <a:cubicBezTo>
                    <a:pt x="20289" y="2282"/>
                    <a:pt x="22075" y="4544"/>
                    <a:pt x="22980" y="7450"/>
                  </a:cubicBezTo>
                  <a:cubicBezTo>
                    <a:pt x="23801" y="10093"/>
                    <a:pt x="23885" y="12915"/>
                    <a:pt x="23956" y="15653"/>
                  </a:cubicBezTo>
                  <a:cubicBezTo>
                    <a:pt x="23956" y="15724"/>
                    <a:pt x="23992" y="15796"/>
                    <a:pt x="24051" y="15855"/>
                  </a:cubicBezTo>
                  <a:cubicBezTo>
                    <a:pt x="24027" y="15820"/>
                    <a:pt x="24016" y="15784"/>
                    <a:pt x="24016" y="15748"/>
                  </a:cubicBezTo>
                  <a:lnTo>
                    <a:pt x="24492" y="15724"/>
                  </a:lnTo>
                  <a:cubicBezTo>
                    <a:pt x="24492" y="15665"/>
                    <a:pt x="24468" y="15605"/>
                    <a:pt x="24432" y="15558"/>
                  </a:cubicBezTo>
                  <a:cubicBezTo>
                    <a:pt x="24361" y="12819"/>
                    <a:pt x="24278" y="9986"/>
                    <a:pt x="23444" y="7307"/>
                  </a:cubicBezTo>
                  <a:cubicBezTo>
                    <a:pt x="22492" y="4271"/>
                    <a:pt x="20610" y="1901"/>
                    <a:pt x="18277" y="806"/>
                  </a:cubicBezTo>
                  <a:cubicBezTo>
                    <a:pt x="17140" y="268"/>
                    <a:pt x="15861" y="0"/>
                    <a:pt x="14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7639561" y="4785725"/>
              <a:ext cx="804138" cy="498899"/>
            </a:xfrm>
            <a:custGeom>
              <a:avLst/>
              <a:gdLst/>
              <a:ahLst/>
              <a:cxnLst/>
              <a:rect l="l" t="t" r="r" b="b"/>
              <a:pathLst>
                <a:path w="21563" h="13378" extrusionOk="0">
                  <a:moveTo>
                    <a:pt x="13318" y="1"/>
                  </a:moveTo>
                  <a:cubicBezTo>
                    <a:pt x="12595" y="1"/>
                    <a:pt x="11900" y="42"/>
                    <a:pt x="11276" y="79"/>
                  </a:cubicBezTo>
                  <a:cubicBezTo>
                    <a:pt x="9657" y="174"/>
                    <a:pt x="7978" y="269"/>
                    <a:pt x="6359" y="686"/>
                  </a:cubicBezTo>
                  <a:cubicBezTo>
                    <a:pt x="4537" y="1162"/>
                    <a:pt x="3037" y="2019"/>
                    <a:pt x="2025" y="3162"/>
                  </a:cubicBezTo>
                  <a:cubicBezTo>
                    <a:pt x="655" y="4710"/>
                    <a:pt x="215" y="6698"/>
                    <a:pt x="84" y="8103"/>
                  </a:cubicBezTo>
                  <a:cubicBezTo>
                    <a:pt x="12" y="8865"/>
                    <a:pt x="1" y="9651"/>
                    <a:pt x="36" y="10425"/>
                  </a:cubicBezTo>
                  <a:cubicBezTo>
                    <a:pt x="84" y="11425"/>
                    <a:pt x="203" y="12401"/>
                    <a:pt x="298" y="13378"/>
                  </a:cubicBezTo>
                  <a:lnTo>
                    <a:pt x="774" y="13318"/>
                  </a:lnTo>
                  <a:cubicBezTo>
                    <a:pt x="584" y="11616"/>
                    <a:pt x="382" y="9865"/>
                    <a:pt x="548" y="8139"/>
                  </a:cubicBezTo>
                  <a:cubicBezTo>
                    <a:pt x="679" y="6806"/>
                    <a:pt x="1096" y="4924"/>
                    <a:pt x="2382" y="3472"/>
                  </a:cubicBezTo>
                  <a:cubicBezTo>
                    <a:pt x="3322" y="2412"/>
                    <a:pt x="4739" y="1591"/>
                    <a:pt x="6478" y="1150"/>
                  </a:cubicBezTo>
                  <a:cubicBezTo>
                    <a:pt x="8037" y="745"/>
                    <a:pt x="9704" y="650"/>
                    <a:pt x="11300" y="555"/>
                  </a:cubicBezTo>
                  <a:cubicBezTo>
                    <a:pt x="11997" y="515"/>
                    <a:pt x="12673" y="484"/>
                    <a:pt x="13323" y="484"/>
                  </a:cubicBezTo>
                  <a:cubicBezTo>
                    <a:pt x="15027" y="484"/>
                    <a:pt x="16559" y="699"/>
                    <a:pt x="17860" y="1543"/>
                  </a:cubicBezTo>
                  <a:cubicBezTo>
                    <a:pt x="19336" y="2495"/>
                    <a:pt x="20384" y="4281"/>
                    <a:pt x="20741" y="6436"/>
                  </a:cubicBezTo>
                  <a:cubicBezTo>
                    <a:pt x="21063" y="8413"/>
                    <a:pt x="20837" y="10437"/>
                    <a:pt x="20622" y="12401"/>
                  </a:cubicBezTo>
                  <a:lnTo>
                    <a:pt x="21098" y="12461"/>
                  </a:lnTo>
                  <a:cubicBezTo>
                    <a:pt x="21325" y="10461"/>
                    <a:pt x="21563" y="8401"/>
                    <a:pt x="21218" y="6365"/>
                  </a:cubicBezTo>
                  <a:cubicBezTo>
                    <a:pt x="20837" y="4067"/>
                    <a:pt x="19717" y="2162"/>
                    <a:pt x="18122" y="1138"/>
                  </a:cubicBezTo>
                  <a:cubicBezTo>
                    <a:pt x="16698" y="208"/>
                    <a:pt x="14937" y="1"/>
                    <a:pt x="1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7736368" y="4866610"/>
              <a:ext cx="597239" cy="403803"/>
            </a:xfrm>
            <a:custGeom>
              <a:avLst/>
              <a:gdLst/>
              <a:ahLst/>
              <a:cxnLst/>
              <a:rect l="l" t="t" r="r" b="b"/>
              <a:pathLst>
                <a:path w="16015" h="10828" extrusionOk="0">
                  <a:moveTo>
                    <a:pt x="8357" y="1"/>
                  </a:moveTo>
                  <a:cubicBezTo>
                    <a:pt x="7106" y="1"/>
                    <a:pt x="5829" y="200"/>
                    <a:pt x="4632" y="422"/>
                  </a:cubicBezTo>
                  <a:cubicBezTo>
                    <a:pt x="3548" y="624"/>
                    <a:pt x="2500" y="862"/>
                    <a:pt x="1774" y="1600"/>
                  </a:cubicBezTo>
                  <a:cubicBezTo>
                    <a:pt x="1119" y="2255"/>
                    <a:pt x="857" y="3184"/>
                    <a:pt x="667" y="4089"/>
                  </a:cubicBezTo>
                  <a:cubicBezTo>
                    <a:pt x="191" y="6303"/>
                    <a:pt x="0" y="8566"/>
                    <a:pt x="72" y="10828"/>
                  </a:cubicBezTo>
                  <a:lnTo>
                    <a:pt x="560" y="10804"/>
                  </a:lnTo>
                  <a:cubicBezTo>
                    <a:pt x="476" y="8577"/>
                    <a:pt x="667" y="6363"/>
                    <a:pt x="1131" y="4184"/>
                  </a:cubicBezTo>
                  <a:cubicBezTo>
                    <a:pt x="1298" y="3410"/>
                    <a:pt x="1512" y="2529"/>
                    <a:pt x="2108" y="1934"/>
                  </a:cubicBezTo>
                  <a:cubicBezTo>
                    <a:pt x="2750" y="1291"/>
                    <a:pt x="3703" y="1077"/>
                    <a:pt x="4715" y="886"/>
                  </a:cubicBezTo>
                  <a:cubicBezTo>
                    <a:pt x="5891" y="673"/>
                    <a:pt x="7143" y="476"/>
                    <a:pt x="8360" y="476"/>
                  </a:cubicBezTo>
                  <a:cubicBezTo>
                    <a:pt x="9657" y="476"/>
                    <a:pt x="10915" y="699"/>
                    <a:pt x="12002" y="1362"/>
                  </a:cubicBezTo>
                  <a:cubicBezTo>
                    <a:pt x="13276" y="2148"/>
                    <a:pt x="14288" y="3565"/>
                    <a:pt x="14835" y="5363"/>
                  </a:cubicBezTo>
                  <a:cubicBezTo>
                    <a:pt x="15347" y="6994"/>
                    <a:pt x="15443" y="8744"/>
                    <a:pt x="15538" y="10435"/>
                  </a:cubicBezTo>
                  <a:lnTo>
                    <a:pt x="16014" y="10411"/>
                  </a:lnTo>
                  <a:cubicBezTo>
                    <a:pt x="15919" y="8697"/>
                    <a:pt x="15824" y="6911"/>
                    <a:pt x="15300" y="5220"/>
                  </a:cubicBezTo>
                  <a:cubicBezTo>
                    <a:pt x="14716" y="3315"/>
                    <a:pt x="13633" y="1803"/>
                    <a:pt x="12252" y="958"/>
                  </a:cubicBezTo>
                  <a:cubicBezTo>
                    <a:pt x="11074" y="241"/>
                    <a:pt x="9731" y="1"/>
                    <a:pt x="8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7822473" y="4921130"/>
              <a:ext cx="458288" cy="345291"/>
            </a:xfrm>
            <a:custGeom>
              <a:avLst/>
              <a:gdLst/>
              <a:ahLst/>
              <a:cxnLst/>
              <a:rect l="l" t="t" r="r" b="b"/>
              <a:pathLst>
                <a:path w="12289" h="9259" extrusionOk="0">
                  <a:moveTo>
                    <a:pt x="6139" y="0"/>
                  </a:moveTo>
                  <a:cubicBezTo>
                    <a:pt x="5083" y="0"/>
                    <a:pt x="3989" y="389"/>
                    <a:pt x="3085" y="1115"/>
                  </a:cubicBezTo>
                  <a:cubicBezTo>
                    <a:pt x="2037" y="1972"/>
                    <a:pt x="1215" y="3258"/>
                    <a:pt x="727" y="4841"/>
                  </a:cubicBezTo>
                  <a:cubicBezTo>
                    <a:pt x="299" y="6246"/>
                    <a:pt x="156" y="7711"/>
                    <a:pt x="1" y="9140"/>
                  </a:cubicBezTo>
                  <a:lnTo>
                    <a:pt x="477" y="9187"/>
                  </a:lnTo>
                  <a:cubicBezTo>
                    <a:pt x="620" y="7782"/>
                    <a:pt x="763" y="6330"/>
                    <a:pt x="1192" y="4972"/>
                  </a:cubicBezTo>
                  <a:cubicBezTo>
                    <a:pt x="1644" y="3484"/>
                    <a:pt x="2406" y="2282"/>
                    <a:pt x="3382" y="1496"/>
                  </a:cubicBezTo>
                  <a:cubicBezTo>
                    <a:pt x="4203" y="837"/>
                    <a:pt x="5190" y="486"/>
                    <a:pt x="6132" y="486"/>
                  </a:cubicBezTo>
                  <a:cubicBezTo>
                    <a:pt x="6500" y="486"/>
                    <a:pt x="6862" y="540"/>
                    <a:pt x="7204" y="650"/>
                  </a:cubicBezTo>
                  <a:cubicBezTo>
                    <a:pt x="8252" y="984"/>
                    <a:pt x="8978" y="1770"/>
                    <a:pt x="9395" y="2365"/>
                  </a:cubicBezTo>
                  <a:cubicBezTo>
                    <a:pt x="9978" y="3186"/>
                    <a:pt x="10359" y="4163"/>
                    <a:pt x="10657" y="4996"/>
                  </a:cubicBezTo>
                  <a:cubicBezTo>
                    <a:pt x="11145" y="6377"/>
                    <a:pt x="11526" y="7806"/>
                    <a:pt x="11812" y="9259"/>
                  </a:cubicBezTo>
                  <a:lnTo>
                    <a:pt x="12288" y="9163"/>
                  </a:lnTo>
                  <a:cubicBezTo>
                    <a:pt x="12002" y="7699"/>
                    <a:pt x="11610" y="6246"/>
                    <a:pt x="11109" y="4830"/>
                  </a:cubicBezTo>
                  <a:cubicBezTo>
                    <a:pt x="10800" y="3960"/>
                    <a:pt x="10407" y="2960"/>
                    <a:pt x="9788" y="2091"/>
                  </a:cubicBezTo>
                  <a:cubicBezTo>
                    <a:pt x="9324" y="1436"/>
                    <a:pt x="8526" y="567"/>
                    <a:pt x="7359" y="186"/>
                  </a:cubicBezTo>
                  <a:cubicBezTo>
                    <a:pt x="6968" y="61"/>
                    <a:pt x="6556" y="0"/>
                    <a:pt x="6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7897540" y="5016073"/>
              <a:ext cx="324146" cy="229051"/>
            </a:xfrm>
            <a:custGeom>
              <a:avLst/>
              <a:gdLst/>
              <a:ahLst/>
              <a:cxnLst/>
              <a:rect l="l" t="t" r="r" b="b"/>
              <a:pathLst>
                <a:path w="8692" h="6142" extrusionOk="0">
                  <a:moveTo>
                    <a:pt x="5026" y="1"/>
                  </a:moveTo>
                  <a:cubicBezTo>
                    <a:pt x="4415" y="1"/>
                    <a:pt x="3846" y="187"/>
                    <a:pt x="3429" y="379"/>
                  </a:cubicBezTo>
                  <a:cubicBezTo>
                    <a:pt x="1357" y="1319"/>
                    <a:pt x="0" y="3593"/>
                    <a:pt x="107" y="5855"/>
                  </a:cubicBezTo>
                  <a:cubicBezTo>
                    <a:pt x="107" y="5951"/>
                    <a:pt x="131" y="6046"/>
                    <a:pt x="131" y="6141"/>
                  </a:cubicBezTo>
                  <a:lnTo>
                    <a:pt x="619" y="6082"/>
                  </a:lnTo>
                  <a:cubicBezTo>
                    <a:pt x="429" y="3867"/>
                    <a:pt x="1631" y="1772"/>
                    <a:pt x="3632" y="819"/>
                  </a:cubicBezTo>
                  <a:cubicBezTo>
                    <a:pt x="4002" y="651"/>
                    <a:pt x="4497" y="482"/>
                    <a:pt x="5021" y="482"/>
                  </a:cubicBezTo>
                  <a:cubicBezTo>
                    <a:pt x="5238" y="482"/>
                    <a:pt x="5460" y="511"/>
                    <a:pt x="5679" y="581"/>
                  </a:cubicBezTo>
                  <a:cubicBezTo>
                    <a:pt x="6477" y="831"/>
                    <a:pt x="7013" y="1581"/>
                    <a:pt x="7334" y="2164"/>
                  </a:cubicBezTo>
                  <a:cubicBezTo>
                    <a:pt x="7930" y="3296"/>
                    <a:pt x="8204" y="4569"/>
                    <a:pt x="8108" y="5832"/>
                  </a:cubicBezTo>
                  <a:lnTo>
                    <a:pt x="8596" y="5867"/>
                  </a:lnTo>
                  <a:cubicBezTo>
                    <a:pt x="8692" y="4510"/>
                    <a:pt x="8394" y="3141"/>
                    <a:pt x="7751" y="1938"/>
                  </a:cubicBezTo>
                  <a:cubicBezTo>
                    <a:pt x="7239" y="998"/>
                    <a:pt x="6560" y="367"/>
                    <a:pt x="5822" y="117"/>
                  </a:cubicBezTo>
                  <a:cubicBezTo>
                    <a:pt x="5555" y="35"/>
                    <a:pt x="5287" y="1"/>
                    <a:pt x="5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7928604" y="5113478"/>
              <a:ext cx="213164" cy="135633"/>
            </a:xfrm>
            <a:custGeom>
              <a:avLst/>
              <a:gdLst/>
              <a:ahLst/>
              <a:cxnLst/>
              <a:rect l="l" t="t" r="r" b="b"/>
              <a:pathLst>
                <a:path w="5716" h="3637" extrusionOk="0">
                  <a:moveTo>
                    <a:pt x="3333" y="0"/>
                  </a:moveTo>
                  <a:cubicBezTo>
                    <a:pt x="3294" y="0"/>
                    <a:pt x="3254" y="2"/>
                    <a:pt x="3215" y="5"/>
                  </a:cubicBezTo>
                  <a:cubicBezTo>
                    <a:pt x="2751" y="53"/>
                    <a:pt x="2310" y="255"/>
                    <a:pt x="1965" y="600"/>
                  </a:cubicBezTo>
                  <a:cubicBezTo>
                    <a:pt x="1656" y="898"/>
                    <a:pt x="1394" y="1243"/>
                    <a:pt x="1167" y="1612"/>
                  </a:cubicBezTo>
                  <a:lnTo>
                    <a:pt x="1" y="3374"/>
                  </a:lnTo>
                  <a:lnTo>
                    <a:pt x="405" y="3636"/>
                  </a:lnTo>
                  <a:lnTo>
                    <a:pt x="1572" y="1874"/>
                  </a:lnTo>
                  <a:cubicBezTo>
                    <a:pt x="1775" y="1529"/>
                    <a:pt x="2025" y="1219"/>
                    <a:pt x="2310" y="934"/>
                  </a:cubicBezTo>
                  <a:cubicBezTo>
                    <a:pt x="2560" y="672"/>
                    <a:pt x="2894" y="517"/>
                    <a:pt x="3263" y="469"/>
                  </a:cubicBezTo>
                  <a:cubicBezTo>
                    <a:pt x="3287" y="468"/>
                    <a:pt x="3311" y="467"/>
                    <a:pt x="3335" y="467"/>
                  </a:cubicBezTo>
                  <a:cubicBezTo>
                    <a:pt x="3842" y="467"/>
                    <a:pt x="4299" y="819"/>
                    <a:pt x="4561" y="1160"/>
                  </a:cubicBezTo>
                  <a:cubicBezTo>
                    <a:pt x="4894" y="1600"/>
                    <a:pt x="5085" y="2160"/>
                    <a:pt x="5275" y="2684"/>
                  </a:cubicBezTo>
                  <a:lnTo>
                    <a:pt x="5716" y="2541"/>
                  </a:lnTo>
                  <a:cubicBezTo>
                    <a:pt x="5525" y="1993"/>
                    <a:pt x="5323" y="1386"/>
                    <a:pt x="4930" y="874"/>
                  </a:cubicBezTo>
                  <a:cubicBezTo>
                    <a:pt x="4506" y="327"/>
                    <a:pt x="3915" y="0"/>
                    <a:pt x="3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7990321" y="5175643"/>
              <a:ext cx="123475" cy="98340"/>
            </a:xfrm>
            <a:custGeom>
              <a:avLst/>
              <a:gdLst/>
              <a:ahLst/>
              <a:cxnLst/>
              <a:rect l="l" t="t" r="r" b="b"/>
              <a:pathLst>
                <a:path w="3311" h="2637" extrusionOk="0">
                  <a:moveTo>
                    <a:pt x="1895" y="1"/>
                  </a:moveTo>
                  <a:cubicBezTo>
                    <a:pt x="1323" y="1"/>
                    <a:pt x="754" y="361"/>
                    <a:pt x="429" y="922"/>
                  </a:cubicBezTo>
                  <a:cubicBezTo>
                    <a:pt x="96" y="1481"/>
                    <a:pt x="24" y="2124"/>
                    <a:pt x="1" y="2612"/>
                  </a:cubicBezTo>
                  <a:lnTo>
                    <a:pt x="477" y="2636"/>
                  </a:lnTo>
                  <a:cubicBezTo>
                    <a:pt x="501" y="1981"/>
                    <a:pt x="620" y="1529"/>
                    <a:pt x="834" y="1160"/>
                  </a:cubicBezTo>
                  <a:cubicBezTo>
                    <a:pt x="1038" y="819"/>
                    <a:pt x="1437" y="479"/>
                    <a:pt x="1897" y="479"/>
                  </a:cubicBezTo>
                  <a:cubicBezTo>
                    <a:pt x="1920" y="479"/>
                    <a:pt x="1942" y="479"/>
                    <a:pt x="1965" y="481"/>
                  </a:cubicBezTo>
                  <a:cubicBezTo>
                    <a:pt x="2191" y="505"/>
                    <a:pt x="2417" y="624"/>
                    <a:pt x="2560" y="814"/>
                  </a:cubicBezTo>
                  <a:cubicBezTo>
                    <a:pt x="2668" y="945"/>
                    <a:pt x="2715" y="1124"/>
                    <a:pt x="2691" y="1303"/>
                  </a:cubicBezTo>
                  <a:cubicBezTo>
                    <a:pt x="2668" y="1517"/>
                    <a:pt x="2691" y="1743"/>
                    <a:pt x="2763" y="1945"/>
                  </a:cubicBezTo>
                  <a:cubicBezTo>
                    <a:pt x="2798" y="2041"/>
                    <a:pt x="2822" y="2148"/>
                    <a:pt x="2834" y="2267"/>
                  </a:cubicBezTo>
                  <a:lnTo>
                    <a:pt x="3310" y="2243"/>
                  </a:lnTo>
                  <a:cubicBezTo>
                    <a:pt x="3299" y="2088"/>
                    <a:pt x="3263" y="1945"/>
                    <a:pt x="3227" y="1814"/>
                  </a:cubicBezTo>
                  <a:cubicBezTo>
                    <a:pt x="3168" y="1684"/>
                    <a:pt x="3156" y="1541"/>
                    <a:pt x="3168" y="1398"/>
                  </a:cubicBezTo>
                  <a:cubicBezTo>
                    <a:pt x="3215" y="1088"/>
                    <a:pt x="3132" y="767"/>
                    <a:pt x="2941" y="517"/>
                  </a:cubicBezTo>
                  <a:cubicBezTo>
                    <a:pt x="2715" y="219"/>
                    <a:pt x="2370" y="29"/>
                    <a:pt x="2001" y="5"/>
                  </a:cubicBezTo>
                  <a:cubicBezTo>
                    <a:pt x="1966" y="2"/>
                    <a:pt x="1930" y="1"/>
                    <a:pt x="1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8" name="Google Shape;558;p32"/>
          <p:cNvSpPr/>
          <p:nvPr/>
        </p:nvSpPr>
        <p:spPr>
          <a:xfrm rot="1704555">
            <a:off x="4268175" y="551576"/>
            <a:ext cx="6351101" cy="4040341"/>
          </a:xfrm>
          <a:custGeom>
            <a:avLst/>
            <a:gdLst/>
            <a:ahLst/>
            <a:cxnLst/>
            <a:rect l="l" t="t" r="r" b="b"/>
            <a:pathLst>
              <a:path w="156785" h="87779" extrusionOk="0">
                <a:moveTo>
                  <a:pt x="156785" y="87779"/>
                </a:moveTo>
                <a:cubicBezTo>
                  <a:pt x="153723" y="75533"/>
                  <a:pt x="151731" y="62504"/>
                  <a:pt x="145115" y="51754"/>
                </a:cubicBezTo>
                <a:cubicBezTo>
                  <a:pt x="139210" y="42159"/>
                  <a:pt x="128584" y="34930"/>
                  <a:pt x="117715" y="31966"/>
                </a:cubicBezTo>
                <a:cubicBezTo>
                  <a:pt x="90628" y="24579"/>
                  <a:pt x="61221" y="36851"/>
                  <a:pt x="33488" y="32473"/>
                </a:cubicBezTo>
                <a:cubicBezTo>
                  <a:pt x="22087" y="30673"/>
                  <a:pt x="12285" y="21697"/>
                  <a:pt x="5074" y="12685"/>
                </a:cubicBezTo>
                <a:cubicBezTo>
                  <a:pt x="2229" y="9129"/>
                  <a:pt x="2038" y="4072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59" name="Google Shape;559;p32"/>
          <p:cNvGrpSpPr/>
          <p:nvPr/>
        </p:nvGrpSpPr>
        <p:grpSpPr>
          <a:xfrm flipH="1">
            <a:off x="-756790" y="2184794"/>
            <a:ext cx="1601975" cy="500283"/>
            <a:chOff x="406875" y="1912875"/>
            <a:chExt cx="1054625" cy="329350"/>
          </a:xfrm>
        </p:grpSpPr>
        <p:sp>
          <p:nvSpPr>
            <p:cNvPr id="560" name="Google Shape;560;p32"/>
            <p:cNvSpPr/>
            <p:nvPr/>
          </p:nvSpPr>
          <p:spPr>
            <a:xfrm>
              <a:off x="927475" y="2223375"/>
              <a:ext cx="518250" cy="18850"/>
            </a:xfrm>
            <a:custGeom>
              <a:avLst/>
              <a:gdLst/>
              <a:ahLst/>
              <a:cxnLst/>
              <a:rect l="l" t="t" r="r" b="b"/>
              <a:pathLst>
                <a:path w="20730" h="754" extrusionOk="0">
                  <a:moveTo>
                    <a:pt x="452" y="1"/>
                  </a:moveTo>
                  <a:cubicBezTo>
                    <a:pt x="361" y="1"/>
                    <a:pt x="270" y="6"/>
                    <a:pt x="179" y="22"/>
                  </a:cubicBezTo>
                  <a:cubicBezTo>
                    <a:pt x="1" y="94"/>
                    <a:pt x="25" y="355"/>
                    <a:pt x="215" y="391"/>
                  </a:cubicBezTo>
                  <a:cubicBezTo>
                    <a:pt x="1668" y="570"/>
                    <a:pt x="3120" y="582"/>
                    <a:pt x="4573" y="653"/>
                  </a:cubicBezTo>
                  <a:cubicBezTo>
                    <a:pt x="5371" y="653"/>
                    <a:pt x="6168" y="701"/>
                    <a:pt x="6966" y="701"/>
                  </a:cubicBezTo>
                  <a:cubicBezTo>
                    <a:pt x="7919" y="713"/>
                    <a:pt x="8871" y="748"/>
                    <a:pt x="9835" y="748"/>
                  </a:cubicBezTo>
                  <a:cubicBezTo>
                    <a:pt x="10522" y="752"/>
                    <a:pt x="11207" y="754"/>
                    <a:pt x="11892" y="754"/>
                  </a:cubicBezTo>
                  <a:cubicBezTo>
                    <a:pt x="13262" y="754"/>
                    <a:pt x="14630" y="748"/>
                    <a:pt x="16003" y="748"/>
                  </a:cubicBezTo>
                  <a:cubicBezTo>
                    <a:pt x="16717" y="736"/>
                    <a:pt x="17432" y="748"/>
                    <a:pt x="18146" y="713"/>
                  </a:cubicBezTo>
                  <a:cubicBezTo>
                    <a:pt x="18765" y="689"/>
                    <a:pt x="19384" y="665"/>
                    <a:pt x="20003" y="617"/>
                  </a:cubicBezTo>
                  <a:cubicBezTo>
                    <a:pt x="20206" y="617"/>
                    <a:pt x="20408" y="570"/>
                    <a:pt x="20599" y="510"/>
                  </a:cubicBezTo>
                  <a:cubicBezTo>
                    <a:pt x="20730" y="463"/>
                    <a:pt x="20718" y="236"/>
                    <a:pt x="20563" y="236"/>
                  </a:cubicBezTo>
                  <a:cubicBezTo>
                    <a:pt x="20253" y="236"/>
                    <a:pt x="19944" y="236"/>
                    <a:pt x="19634" y="225"/>
                  </a:cubicBezTo>
                  <a:cubicBezTo>
                    <a:pt x="19278" y="204"/>
                    <a:pt x="18920" y="199"/>
                    <a:pt x="18561" y="199"/>
                  </a:cubicBezTo>
                  <a:cubicBezTo>
                    <a:pt x="18224" y="199"/>
                    <a:pt x="17885" y="203"/>
                    <a:pt x="17547" y="203"/>
                  </a:cubicBezTo>
                  <a:cubicBezTo>
                    <a:pt x="17413" y="203"/>
                    <a:pt x="17280" y="203"/>
                    <a:pt x="17146" y="201"/>
                  </a:cubicBezTo>
                  <a:cubicBezTo>
                    <a:pt x="15169" y="189"/>
                    <a:pt x="13193" y="189"/>
                    <a:pt x="11217" y="189"/>
                  </a:cubicBezTo>
                  <a:cubicBezTo>
                    <a:pt x="10812" y="192"/>
                    <a:pt x="10406" y="193"/>
                    <a:pt x="10000" y="193"/>
                  </a:cubicBezTo>
                  <a:cubicBezTo>
                    <a:pt x="8782" y="193"/>
                    <a:pt x="7558" y="180"/>
                    <a:pt x="6335" y="153"/>
                  </a:cubicBezTo>
                  <a:cubicBezTo>
                    <a:pt x="5525" y="141"/>
                    <a:pt x="4716" y="141"/>
                    <a:pt x="3894" y="105"/>
                  </a:cubicBezTo>
                  <a:cubicBezTo>
                    <a:pt x="3814" y="107"/>
                    <a:pt x="3733" y="107"/>
                    <a:pt x="3653" y="107"/>
                  </a:cubicBezTo>
                  <a:cubicBezTo>
                    <a:pt x="2840" y="107"/>
                    <a:pt x="2028" y="57"/>
                    <a:pt x="1215" y="46"/>
                  </a:cubicBezTo>
                  <a:cubicBezTo>
                    <a:pt x="961" y="46"/>
                    <a:pt x="706" y="1"/>
                    <a:pt x="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645300" y="2162900"/>
              <a:ext cx="809650" cy="32650"/>
            </a:xfrm>
            <a:custGeom>
              <a:avLst/>
              <a:gdLst/>
              <a:ahLst/>
              <a:cxnLst/>
              <a:rect l="l" t="t" r="r" b="b"/>
              <a:pathLst>
                <a:path w="32386" h="1306" extrusionOk="0">
                  <a:moveTo>
                    <a:pt x="27075" y="11"/>
                  </a:moveTo>
                  <a:cubicBezTo>
                    <a:pt x="26687" y="11"/>
                    <a:pt x="26298" y="12"/>
                    <a:pt x="25909" y="12"/>
                  </a:cubicBezTo>
                  <a:cubicBezTo>
                    <a:pt x="25206" y="24"/>
                    <a:pt x="24504" y="0"/>
                    <a:pt x="23801" y="48"/>
                  </a:cubicBezTo>
                  <a:cubicBezTo>
                    <a:pt x="23289" y="60"/>
                    <a:pt x="22777" y="60"/>
                    <a:pt x="22277" y="72"/>
                  </a:cubicBezTo>
                  <a:cubicBezTo>
                    <a:pt x="22233" y="71"/>
                    <a:pt x="22188" y="70"/>
                    <a:pt x="22144" y="70"/>
                  </a:cubicBezTo>
                  <a:cubicBezTo>
                    <a:pt x="21750" y="70"/>
                    <a:pt x="21375" y="109"/>
                    <a:pt x="20973" y="109"/>
                  </a:cubicBezTo>
                  <a:cubicBezTo>
                    <a:pt x="20928" y="109"/>
                    <a:pt x="20883" y="109"/>
                    <a:pt x="20837" y="107"/>
                  </a:cubicBezTo>
                  <a:cubicBezTo>
                    <a:pt x="20337" y="107"/>
                    <a:pt x="19848" y="155"/>
                    <a:pt x="19348" y="155"/>
                  </a:cubicBezTo>
                  <a:cubicBezTo>
                    <a:pt x="19015" y="167"/>
                    <a:pt x="18682" y="155"/>
                    <a:pt x="18348" y="191"/>
                  </a:cubicBezTo>
                  <a:cubicBezTo>
                    <a:pt x="17896" y="215"/>
                    <a:pt x="17455" y="191"/>
                    <a:pt x="17003" y="238"/>
                  </a:cubicBezTo>
                  <a:cubicBezTo>
                    <a:pt x="16503" y="262"/>
                    <a:pt x="16003" y="238"/>
                    <a:pt x="15515" y="286"/>
                  </a:cubicBezTo>
                  <a:cubicBezTo>
                    <a:pt x="14991" y="310"/>
                    <a:pt x="14467" y="286"/>
                    <a:pt x="13943" y="334"/>
                  </a:cubicBezTo>
                  <a:cubicBezTo>
                    <a:pt x="13455" y="358"/>
                    <a:pt x="12979" y="346"/>
                    <a:pt x="12502" y="369"/>
                  </a:cubicBezTo>
                  <a:cubicBezTo>
                    <a:pt x="12086" y="405"/>
                    <a:pt x="11669" y="393"/>
                    <a:pt x="11252" y="405"/>
                  </a:cubicBezTo>
                  <a:cubicBezTo>
                    <a:pt x="10919" y="405"/>
                    <a:pt x="10562" y="441"/>
                    <a:pt x="10216" y="441"/>
                  </a:cubicBezTo>
                  <a:cubicBezTo>
                    <a:pt x="9407" y="453"/>
                    <a:pt x="8585" y="441"/>
                    <a:pt x="7776" y="477"/>
                  </a:cubicBezTo>
                  <a:lnTo>
                    <a:pt x="4859" y="500"/>
                  </a:lnTo>
                  <a:cubicBezTo>
                    <a:pt x="3596" y="560"/>
                    <a:pt x="2334" y="512"/>
                    <a:pt x="1072" y="560"/>
                  </a:cubicBezTo>
                  <a:cubicBezTo>
                    <a:pt x="787" y="596"/>
                    <a:pt x="465" y="560"/>
                    <a:pt x="191" y="679"/>
                  </a:cubicBezTo>
                  <a:cubicBezTo>
                    <a:pt x="1" y="786"/>
                    <a:pt x="13" y="1072"/>
                    <a:pt x="227" y="1143"/>
                  </a:cubicBezTo>
                  <a:cubicBezTo>
                    <a:pt x="537" y="1203"/>
                    <a:pt x="858" y="1227"/>
                    <a:pt x="1168" y="1227"/>
                  </a:cubicBezTo>
                  <a:cubicBezTo>
                    <a:pt x="1953" y="1286"/>
                    <a:pt x="2739" y="1239"/>
                    <a:pt x="3513" y="1286"/>
                  </a:cubicBezTo>
                  <a:cubicBezTo>
                    <a:pt x="4573" y="1300"/>
                    <a:pt x="5629" y="1306"/>
                    <a:pt x="6684" y="1306"/>
                  </a:cubicBezTo>
                  <a:cubicBezTo>
                    <a:pt x="7429" y="1306"/>
                    <a:pt x="8174" y="1303"/>
                    <a:pt x="8919" y="1298"/>
                  </a:cubicBezTo>
                  <a:cubicBezTo>
                    <a:pt x="9166" y="1298"/>
                    <a:pt x="9416" y="1300"/>
                    <a:pt x="9666" y="1300"/>
                  </a:cubicBezTo>
                  <a:cubicBezTo>
                    <a:pt x="10041" y="1300"/>
                    <a:pt x="10416" y="1296"/>
                    <a:pt x="10788" y="1274"/>
                  </a:cubicBezTo>
                  <a:cubicBezTo>
                    <a:pt x="11228" y="1262"/>
                    <a:pt x="11669" y="1262"/>
                    <a:pt x="12109" y="1262"/>
                  </a:cubicBezTo>
                  <a:cubicBezTo>
                    <a:pt x="12316" y="1258"/>
                    <a:pt x="12521" y="1258"/>
                    <a:pt x="12725" y="1258"/>
                  </a:cubicBezTo>
                  <a:cubicBezTo>
                    <a:pt x="13133" y="1258"/>
                    <a:pt x="13538" y="1258"/>
                    <a:pt x="13943" y="1227"/>
                  </a:cubicBezTo>
                  <a:cubicBezTo>
                    <a:pt x="14538" y="1215"/>
                    <a:pt x="15122" y="1203"/>
                    <a:pt x="15717" y="1203"/>
                  </a:cubicBezTo>
                  <a:cubicBezTo>
                    <a:pt x="16693" y="1143"/>
                    <a:pt x="17670" y="1167"/>
                    <a:pt x="18634" y="1143"/>
                  </a:cubicBezTo>
                  <a:cubicBezTo>
                    <a:pt x="19444" y="1096"/>
                    <a:pt x="20265" y="1143"/>
                    <a:pt x="21075" y="1084"/>
                  </a:cubicBezTo>
                  <a:cubicBezTo>
                    <a:pt x="21575" y="1060"/>
                    <a:pt x="22075" y="1084"/>
                    <a:pt x="22563" y="1036"/>
                  </a:cubicBezTo>
                  <a:cubicBezTo>
                    <a:pt x="24432" y="977"/>
                    <a:pt x="26302" y="846"/>
                    <a:pt x="28183" y="786"/>
                  </a:cubicBezTo>
                  <a:cubicBezTo>
                    <a:pt x="28778" y="786"/>
                    <a:pt x="29385" y="739"/>
                    <a:pt x="29981" y="739"/>
                  </a:cubicBezTo>
                  <a:cubicBezTo>
                    <a:pt x="30085" y="740"/>
                    <a:pt x="30190" y="741"/>
                    <a:pt x="30295" y="741"/>
                  </a:cubicBezTo>
                  <a:cubicBezTo>
                    <a:pt x="30836" y="741"/>
                    <a:pt x="31385" y="715"/>
                    <a:pt x="31933" y="655"/>
                  </a:cubicBezTo>
                  <a:cubicBezTo>
                    <a:pt x="32064" y="643"/>
                    <a:pt x="32183" y="596"/>
                    <a:pt x="32291" y="536"/>
                  </a:cubicBezTo>
                  <a:cubicBezTo>
                    <a:pt x="32362" y="465"/>
                    <a:pt x="32386" y="346"/>
                    <a:pt x="32338" y="250"/>
                  </a:cubicBezTo>
                  <a:cubicBezTo>
                    <a:pt x="32279" y="165"/>
                    <a:pt x="32183" y="153"/>
                    <a:pt x="32085" y="153"/>
                  </a:cubicBezTo>
                  <a:cubicBezTo>
                    <a:pt x="32046" y="153"/>
                    <a:pt x="32006" y="155"/>
                    <a:pt x="31969" y="155"/>
                  </a:cubicBezTo>
                  <a:cubicBezTo>
                    <a:pt x="31112" y="107"/>
                    <a:pt x="30255" y="48"/>
                    <a:pt x="29397" y="48"/>
                  </a:cubicBezTo>
                  <a:cubicBezTo>
                    <a:pt x="28627" y="16"/>
                    <a:pt x="27852" y="11"/>
                    <a:pt x="27075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406875" y="2084200"/>
              <a:ext cx="1054625" cy="31625"/>
            </a:xfrm>
            <a:custGeom>
              <a:avLst/>
              <a:gdLst/>
              <a:ahLst/>
              <a:cxnLst/>
              <a:rect l="l" t="t" r="r" b="b"/>
              <a:pathLst>
                <a:path w="42185" h="1265" extrusionOk="0">
                  <a:moveTo>
                    <a:pt x="13798" y="0"/>
                  </a:moveTo>
                  <a:cubicBezTo>
                    <a:pt x="12704" y="0"/>
                    <a:pt x="11612" y="9"/>
                    <a:pt x="10526" y="17"/>
                  </a:cubicBezTo>
                  <a:cubicBezTo>
                    <a:pt x="9657" y="77"/>
                    <a:pt x="8800" y="41"/>
                    <a:pt x="7942" y="77"/>
                  </a:cubicBezTo>
                  <a:cubicBezTo>
                    <a:pt x="7359" y="112"/>
                    <a:pt x="6787" y="88"/>
                    <a:pt x="6216" y="136"/>
                  </a:cubicBezTo>
                  <a:cubicBezTo>
                    <a:pt x="5716" y="136"/>
                    <a:pt x="5216" y="196"/>
                    <a:pt x="4716" y="196"/>
                  </a:cubicBezTo>
                  <a:cubicBezTo>
                    <a:pt x="3906" y="207"/>
                    <a:pt x="3096" y="243"/>
                    <a:pt x="2287" y="243"/>
                  </a:cubicBezTo>
                  <a:cubicBezTo>
                    <a:pt x="1715" y="267"/>
                    <a:pt x="1144" y="243"/>
                    <a:pt x="572" y="291"/>
                  </a:cubicBezTo>
                  <a:cubicBezTo>
                    <a:pt x="382" y="315"/>
                    <a:pt x="120" y="267"/>
                    <a:pt x="1" y="458"/>
                  </a:cubicBezTo>
                  <a:cubicBezTo>
                    <a:pt x="227" y="541"/>
                    <a:pt x="418" y="672"/>
                    <a:pt x="632" y="755"/>
                  </a:cubicBezTo>
                  <a:cubicBezTo>
                    <a:pt x="1001" y="803"/>
                    <a:pt x="1358" y="815"/>
                    <a:pt x="1727" y="815"/>
                  </a:cubicBezTo>
                  <a:cubicBezTo>
                    <a:pt x="1969" y="819"/>
                    <a:pt x="2213" y="820"/>
                    <a:pt x="2457" y="820"/>
                  </a:cubicBezTo>
                  <a:cubicBezTo>
                    <a:pt x="2944" y="820"/>
                    <a:pt x="3434" y="815"/>
                    <a:pt x="3918" y="815"/>
                  </a:cubicBezTo>
                  <a:cubicBezTo>
                    <a:pt x="4355" y="815"/>
                    <a:pt x="4791" y="799"/>
                    <a:pt x="5228" y="799"/>
                  </a:cubicBezTo>
                  <a:cubicBezTo>
                    <a:pt x="5446" y="799"/>
                    <a:pt x="5664" y="803"/>
                    <a:pt x="5883" y="815"/>
                  </a:cubicBezTo>
                  <a:cubicBezTo>
                    <a:pt x="6966" y="791"/>
                    <a:pt x="8049" y="791"/>
                    <a:pt x="9133" y="779"/>
                  </a:cubicBezTo>
                  <a:cubicBezTo>
                    <a:pt x="9645" y="779"/>
                    <a:pt x="10157" y="743"/>
                    <a:pt x="10669" y="743"/>
                  </a:cubicBezTo>
                  <a:cubicBezTo>
                    <a:pt x="11708" y="733"/>
                    <a:pt x="12747" y="725"/>
                    <a:pt x="13786" y="725"/>
                  </a:cubicBezTo>
                  <a:cubicBezTo>
                    <a:pt x="15138" y="725"/>
                    <a:pt x="16489" y="739"/>
                    <a:pt x="17836" y="779"/>
                  </a:cubicBezTo>
                  <a:cubicBezTo>
                    <a:pt x="18539" y="779"/>
                    <a:pt x="19241" y="839"/>
                    <a:pt x="19944" y="839"/>
                  </a:cubicBezTo>
                  <a:cubicBezTo>
                    <a:pt x="19981" y="837"/>
                    <a:pt x="20018" y="837"/>
                    <a:pt x="20055" y="837"/>
                  </a:cubicBezTo>
                  <a:cubicBezTo>
                    <a:pt x="20351" y="837"/>
                    <a:pt x="20649" y="874"/>
                    <a:pt x="20956" y="874"/>
                  </a:cubicBezTo>
                  <a:cubicBezTo>
                    <a:pt x="21456" y="874"/>
                    <a:pt x="21968" y="934"/>
                    <a:pt x="22480" y="934"/>
                  </a:cubicBezTo>
                  <a:cubicBezTo>
                    <a:pt x="22873" y="958"/>
                    <a:pt x="23278" y="981"/>
                    <a:pt x="23682" y="981"/>
                  </a:cubicBezTo>
                  <a:cubicBezTo>
                    <a:pt x="24230" y="1029"/>
                    <a:pt x="24790" y="1005"/>
                    <a:pt x="25349" y="1065"/>
                  </a:cubicBezTo>
                  <a:cubicBezTo>
                    <a:pt x="25945" y="1065"/>
                    <a:pt x="26528" y="1112"/>
                    <a:pt x="27123" y="1112"/>
                  </a:cubicBezTo>
                  <a:cubicBezTo>
                    <a:pt x="27492" y="1112"/>
                    <a:pt x="27850" y="1160"/>
                    <a:pt x="28219" y="1160"/>
                  </a:cubicBezTo>
                  <a:cubicBezTo>
                    <a:pt x="28778" y="1160"/>
                    <a:pt x="29338" y="1208"/>
                    <a:pt x="29897" y="1208"/>
                  </a:cubicBezTo>
                  <a:cubicBezTo>
                    <a:pt x="30505" y="1208"/>
                    <a:pt x="31112" y="1255"/>
                    <a:pt x="31719" y="1255"/>
                  </a:cubicBezTo>
                  <a:cubicBezTo>
                    <a:pt x="32118" y="1261"/>
                    <a:pt x="32517" y="1264"/>
                    <a:pt x="32916" y="1264"/>
                  </a:cubicBezTo>
                  <a:cubicBezTo>
                    <a:pt x="33315" y="1264"/>
                    <a:pt x="33713" y="1261"/>
                    <a:pt x="34112" y="1255"/>
                  </a:cubicBezTo>
                  <a:cubicBezTo>
                    <a:pt x="34636" y="1208"/>
                    <a:pt x="35160" y="1220"/>
                    <a:pt x="35684" y="1208"/>
                  </a:cubicBezTo>
                  <a:cubicBezTo>
                    <a:pt x="36529" y="1160"/>
                    <a:pt x="37375" y="1148"/>
                    <a:pt x="38232" y="1077"/>
                  </a:cubicBezTo>
                  <a:cubicBezTo>
                    <a:pt x="39458" y="1017"/>
                    <a:pt x="40685" y="922"/>
                    <a:pt x="41911" y="922"/>
                  </a:cubicBezTo>
                  <a:cubicBezTo>
                    <a:pt x="41923" y="923"/>
                    <a:pt x="41936" y="924"/>
                    <a:pt x="41949" y="924"/>
                  </a:cubicBezTo>
                  <a:cubicBezTo>
                    <a:pt x="42049" y="924"/>
                    <a:pt x="42162" y="880"/>
                    <a:pt x="42173" y="743"/>
                  </a:cubicBezTo>
                  <a:cubicBezTo>
                    <a:pt x="42185" y="588"/>
                    <a:pt x="42006" y="517"/>
                    <a:pt x="41887" y="481"/>
                  </a:cubicBezTo>
                  <a:cubicBezTo>
                    <a:pt x="41482" y="386"/>
                    <a:pt x="41077" y="327"/>
                    <a:pt x="40673" y="327"/>
                  </a:cubicBezTo>
                  <a:cubicBezTo>
                    <a:pt x="40286" y="303"/>
                    <a:pt x="39902" y="297"/>
                    <a:pt x="39519" y="297"/>
                  </a:cubicBezTo>
                  <a:cubicBezTo>
                    <a:pt x="39137" y="297"/>
                    <a:pt x="38756" y="303"/>
                    <a:pt x="38375" y="303"/>
                  </a:cubicBezTo>
                  <a:cubicBezTo>
                    <a:pt x="38334" y="301"/>
                    <a:pt x="38293" y="301"/>
                    <a:pt x="38252" y="301"/>
                  </a:cubicBezTo>
                  <a:cubicBezTo>
                    <a:pt x="37924" y="301"/>
                    <a:pt x="37597" y="338"/>
                    <a:pt x="37279" y="338"/>
                  </a:cubicBezTo>
                  <a:cubicBezTo>
                    <a:pt x="36410" y="338"/>
                    <a:pt x="35553" y="362"/>
                    <a:pt x="34696" y="362"/>
                  </a:cubicBezTo>
                  <a:cubicBezTo>
                    <a:pt x="34446" y="374"/>
                    <a:pt x="34196" y="377"/>
                    <a:pt x="33947" y="377"/>
                  </a:cubicBezTo>
                  <a:cubicBezTo>
                    <a:pt x="33699" y="377"/>
                    <a:pt x="33451" y="374"/>
                    <a:pt x="33207" y="374"/>
                  </a:cubicBezTo>
                  <a:cubicBezTo>
                    <a:pt x="32934" y="356"/>
                    <a:pt x="32663" y="353"/>
                    <a:pt x="32392" y="353"/>
                  </a:cubicBezTo>
                  <a:cubicBezTo>
                    <a:pt x="32256" y="353"/>
                    <a:pt x="32121" y="354"/>
                    <a:pt x="31985" y="354"/>
                  </a:cubicBezTo>
                  <a:cubicBezTo>
                    <a:pt x="31849" y="354"/>
                    <a:pt x="31713" y="353"/>
                    <a:pt x="31576" y="350"/>
                  </a:cubicBezTo>
                  <a:cubicBezTo>
                    <a:pt x="30350" y="338"/>
                    <a:pt x="29124" y="362"/>
                    <a:pt x="27897" y="303"/>
                  </a:cubicBezTo>
                  <a:cubicBezTo>
                    <a:pt x="27350" y="303"/>
                    <a:pt x="26802" y="291"/>
                    <a:pt x="26254" y="279"/>
                  </a:cubicBezTo>
                  <a:cubicBezTo>
                    <a:pt x="25683" y="231"/>
                    <a:pt x="25111" y="255"/>
                    <a:pt x="24540" y="231"/>
                  </a:cubicBezTo>
                  <a:cubicBezTo>
                    <a:pt x="24016" y="184"/>
                    <a:pt x="23480" y="207"/>
                    <a:pt x="22956" y="184"/>
                  </a:cubicBezTo>
                  <a:cubicBezTo>
                    <a:pt x="22682" y="160"/>
                    <a:pt x="22405" y="160"/>
                    <a:pt x="22127" y="160"/>
                  </a:cubicBezTo>
                  <a:cubicBezTo>
                    <a:pt x="21849" y="160"/>
                    <a:pt x="21569" y="160"/>
                    <a:pt x="21289" y="136"/>
                  </a:cubicBezTo>
                  <a:cubicBezTo>
                    <a:pt x="20730" y="88"/>
                    <a:pt x="20170" y="100"/>
                    <a:pt x="19610" y="88"/>
                  </a:cubicBezTo>
                  <a:cubicBezTo>
                    <a:pt x="18813" y="41"/>
                    <a:pt x="18015" y="53"/>
                    <a:pt x="17217" y="41"/>
                  </a:cubicBezTo>
                  <a:cubicBezTo>
                    <a:pt x="16527" y="5"/>
                    <a:pt x="15848" y="5"/>
                    <a:pt x="15158" y="5"/>
                  </a:cubicBezTo>
                  <a:cubicBezTo>
                    <a:pt x="14704" y="2"/>
                    <a:pt x="14251" y="0"/>
                    <a:pt x="1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418000" y="2029850"/>
              <a:ext cx="1039050" cy="40800"/>
            </a:xfrm>
            <a:custGeom>
              <a:avLst/>
              <a:gdLst/>
              <a:ahLst/>
              <a:cxnLst/>
              <a:rect l="l" t="t" r="r" b="b"/>
              <a:pathLst>
                <a:path w="41562" h="1632" extrusionOk="0">
                  <a:moveTo>
                    <a:pt x="36070" y="1"/>
                  </a:moveTo>
                  <a:cubicBezTo>
                    <a:pt x="35259" y="1"/>
                    <a:pt x="34450" y="12"/>
                    <a:pt x="33643" y="24"/>
                  </a:cubicBezTo>
                  <a:cubicBezTo>
                    <a:pt x="32953" y="84"/>
                    <a:pt x="32262" y="36"/>
                    <a:pt x="31584" y="95"/>
                  </a:cubicBezTo>
                  <a:cubicBezTo>
                    <a:pt x="31131" y="119"/>
                    <a:pt x="30691" y="95"/>
                    <a:pt x="30238" y="143"/>
                  </a:cubicBezTo>
                  <a:cubicBezTo>
                    <a:pt x="29869" y="167"/>
                    <a:pt x="29476" y="143"/>
                    <a:pt x="29095" y="179"/>
                  </a:cubicBezTo>
                  <a:cubicBezTo>
                    <a:pt x="28714" y="215"/>
                    <a:pt x="28333" y="191"/>
                    <a:pt x="27952" y="238"/>
                  </a:cubicBezTo>
                  <a:cubicBezTo>
                    <a:pt x="25631" y="346"/>
                    <a:pt x="23333" y="560"/>
                    <a:pt x="21011" y="655"/>
                  </a:cubicBezTo>
                  <a:cubicBezTo>
                    <a:pt x="20499" y="703"/>
                    <a:pt x="19987" y="667"/>
                    <a:pt x="19487" y="715"/>
                  </a:cubicBezTo>
                  <a:cubicBezTo>
                    <a:pt x="18665" y="738"/>
                    <a:pt x="17856" y="727"/>
                    <a:pt x="17034" y="762"/>
                  </a:cubicBezTo>
                  <a:cubicBezTo>
                    <a:pt x="16626" y="762"/>
                    <a:pt x="16218" y="770"/>
                    <a:pt x="15810" y="770"/>
                  </a:cubicBezTo>
                  <a:cubicBezTo>
                    <a:pt x="15503" y="770"/>
                    <a:pt x="15197" y="766"/>
                    <a:pt x="14891" y="750"/>
                  </a:cubicBezTo>
                  <a:cubicBezTo>
                    <a:pt x="13355" y="738"/>
                    <a:pt x="11831" y="727"/>
                    <a:pt x="10295" y="727"/>
                  </a:cubicBezTo>
                  <a:cubicBezTo>
                    <a:pt x="8878" y="727"/>
                    <a:pt x="7462" y="786"/>
                    <a:pt x="6045" y="834"/>
                  </a:cubicBezTo>
                  <a:cubicBezTo>
                    <a:pt x="5830" y="838"/>
                    <a:pt x="5617" y="838"/>
                    <a:pt x="5405" y="838"/>
                  </a:cubicBezTo>
                  <a:lnTo>
                    <a:pt x="5405" y="838"/>
                  </a:lnTo>
                  <a:cubicBezTo>
                    <a:pt x="4980" y="838"/>
                    <a:pt x="4556" y="838"/>
                    <a:pt x="4128" y="869"/>
                  </a:cubicBezTo>
                  <a:cubicBezTo>
                    <a:pt x="3390" y="893"/>
                    <a:pt x="2663" y="869"/>
                    <a:pt x="1925" y="917"/>
                  </a:cubicBezTo>
                  <a:cubicBezTo>
                    <a:pt x="1342" y="941"/>
                    <a:pt x="746" y="905"/>
                    <a:pt x="175" y="1012"/>
                  </a:cubicBezTo>
                  <a:cubicBezTo>
                    <a:pt x="1" y="1094"/>
                    <a:pt x="53" y="1334"/>
                    <a:pt x="233" y="1334"/>
                  </a:cubicBezTo>
                  <a:cubicBezTo>
                    <a:pt x="238" y="1334"/>
                    <a:pt x="242" y="1334"/>
                    <a:pt x="246" y="1334"/>
                  </a:cubicBezTo>
                  <a:cubicBezTo>
                    <a:pt x="891" y="1341"/>
                    <a:pt x="1536" y="1343"/>
                    <a:pt x="2181" y="1343"/>
                  </a:cubicBezTo>
                  <a:cubicBezTo>
                    <a:pt x="3320" y="1343"/>
                    <a:pt x="4461" y="1336"/>
                    <a:pt x="5602" y="1336"/>
                  </a:cubicBezTo>
                  <a:cubicBezTo>
                    <a:pt x="6977" y="1336"/>
                    <a:pt x="8351" y="1347"/>
                    <a:pt x="9724" y="1393"/>
                  </a:cubicBezTo>
                  <a:cubicBezTo>
                    <a:pt x="10557" y="1405"/>
                    <a:pt x="11391" y="1381"/>
                    <a:pt x="12212" y="1441"/>
                  </a:cubicBezTo>
                  <a:cubicBezTo>
                    <a:pt x="12581" y="1441"/>
                    <a:pt x="12950" y="1453"/>
                    <a:pt x="13308" y="1489"/>
                  </a:cubicBezTo>
                  <a:cubicBezTo>
                    <a:pt x="13808" y="1489"/>
                    <a:pt x="14308" y="1548"/>
                    <a:pt x="14808" y="1548"/>
                  </a:cubicBezTo>
                  <a:cubicBezTo>
                    <a:pt x="16106" y="1631"/>
                    <a:pt x="17415" y="1584"/>
                    <a:pt x="18713" y="1619"/>
                  </a:cubicBezTo>
                  <a:cubicBezTo>
                    <a:pt x="19582" y="1584"/>
                    <a:pt x="20439" y="1619"/>
                    <a:pt x="21309" y="1548"/>
                  </a:cubicBezTo>
                  <a:cubicBezTo>
                    <a:pt x="22428" y="1524"/>
                    <a:pt x="23535" y="1429"/>
                    <a:pt x="24654" y="1381"/>
                  </a:cubicBezTo>
                  <a:cubicBezTo>
                    <a:pt x="25083" y="1334"/>
                    <a:pt x="25535" y="1358"/>
                    <a:pt x="25976" y="1310"/>
                  </a:cubicBezTo>
                  <a:cubicBezTo>
                    <a:pt x="26464" y="1310"/>
                    <a:pt x="26940" y="1250"/>
                    <a:pt x="27416" y="1250"/>
                  </a:cubicBezTo>
                  <a:cubicBezTo>
                    <a:pt x="27702" y="1238"/>
                    <a:pt x="27988" y="1203"/>
                    <a:pt x="28286" y="1203"/>
                  </a:cubicBezTo>
                  <a:cubicBezTo>
                    <a:pt x="28319" y="1204"/>
                    <a:pt x="28353" y="1204"/>
                    <a:pt x="28386" y="1204"/>
                  </a:cubicBezTo>
                  <a:cubicBezTo>
                    <a:pt x="28720" y="1204"/>
                    <a:pt x="29045" y="1155"/>
                    <a:pt x="29381" y="1155"/>
                  </a:cubicBezTo>
                  <a:cubicBezTo>
                    <a:pt x="29409" y="1156"/>
                    <a:pt x="29437" y="1157"/>
                    <a:pt x="29465" y="1157"/>
                  </a:cubicBezTo>
                  <a:cubicBezTo>
                    <a:pt x="29747" y="1157"/>
                    <a:pt x="30027" y="1108"/>
                    <a:pt x="30298" y="1108"/>
                  </a:cubicBezTo>
                  <a:cubicBezTo>
                    <a:pt x="32608" y="1000"/>
                    <a:pt x="34917" y="786"/>
                    <a:pt x="37227" y="762"/>
                  </a:cubicBezTo>
                  <a:cubicBezTo>
                    <a:pt x="38275" y="703"/>
                    <a:pt x="39335" y="750"/>
                    <a:pt x="40382" y="691"/>
                  </a:cubicBezTo>
                  <a:cubicBezTo>
                    <a:pt x="40728" y="691"/>
                    <a:pt x="41061" y="667"/>
                    <a:pt x="41394" y="631"/>
                  </a:cubicBezTo>
                  <a:cubicBezTo>
                    <a:pt x="41490" y="619"/>
                    <a:pt x="41525" y="536"/>
                    <a:pt x="41561" y="465"/>
                  </a:cubicBezTo>
                  <a:cubicBezTo>
                    <a:pt x="41502" y="238"/>
                    <a:pt x="41240" y="274"/>
                    <a:pt x="41061" y="250"/>
                  </a:cubicBezTo>
                  <a:cubicBezTo>
                    <a:pt x="39403" y="50"/>
                    <a:pt x="37735" y="1"/>
                    <a:pt x="36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521775" y="1973150"/>
              <a:ext cx="936100" cy="58925"/>
            </a:xfrm>
            <a:custGeom>
              <a:avLst/>
              <a:gdLst/>
              <a:ahLst/>
              <a:cxnLst/>
              <a:rect l="l" t="t" r="r" b="b"/>
              <a:pathLst>
                <a:path w="37444" h="2357" extrusionOk="0">
                  <a:moveTo>
                    <a:pt x="32911" y="0"/>
                  </a:moveTo>
                  <a:cubicBezTo>
                    <a:pt x="31865" y="0"/>
                    <a:pt x="30820" y="18"/>
                    <a:pt x="29778" y="18"/>
                  </a:cubicBezTo>
                  <a:cubicBezTo>
                    <a:pt x="28802" y="54"/>
                    <a:pt x="27826" y="42"/>
                    <a:pt x="26849" y="66"/>
                  </a:cubicBezTo>
                  <a:cubicBezTo>
                    <a:pt x="26581" y="89"/>
                    <a:pt x="26316" y="89"/>
                    <a:pt x="26049" y="89"/>
                  </a:cubicBezTo>
                  <a:cubicBezTo>
                    <a:pt x="25781" y="89"/>
                    <a:pt x="25510" y="89"/>
                    <a:pt x="25230" y="113"/>
                  </a:cubicBezTo>
                  <a:cubicBezTo>
                    <a:pt x="24670" y="173"/>
                    <a:pt x="24111" y="125"/>
                    <a:pt x="23551" y="173"/>
                  </a:cubicBezTo>
                  <a:cubicBezTo>
                    <a:pt x="23087" y="208"/>
                    <a:pt x="22623" y="173"/>
                    <a:pt x="22170" y="220"/>
                  </a:cubicBezTo>
                  <a:cubicBezTo>
                    <a:pt x="19134" y="328"/>
                    <a:pt x="16110" y="542"/>
                    <a:pt x="13074" y="768"/>
                  </a:cubicBezTo>
                  <a:cubicBezTo>
                    <a:pt x="11669" y="875"/>
                    <a:pt x="10264" y="959"/>
                    <a:pt x="8859" y="1078"/>
                  </a:cubicBezTo>
                  <a:cubicBezTo>
                    <a:pt x="6359" y="1328"/>
                    <a:pt x="3846" y="1459"/>
                    <a:pt x="1334" y="1721"/>
                  </a:cubicBezTo>
                  <a:cubicBezTo>
                    <a:pt x="977" y="1756"/>
                    <a:pt x="608" y="1804"/>
                    <a:pt x="251" y="1875"/>
                  </a:cubicBezTo>
                  <a:cubicBezTo>
                    <a:pt x="24" y="1935"/>
                    <a:pt x="1" y="2233"/>
                    <a:pt x="215" y="2328"/>
                  </a:cubicBezTo>
                  <a:cubicBezTo>
                    <a:pt x="407" y="2345"/>
                    <a:pt x="598" y="2356"/>
                    <a:pt x="795" y="2356"/>
                  </a:cubicBezTo>
                  <a:cubicBezTo>
                    <a:pt x="867" y="2356"/>
                    <a:pt x="939" y="2355"/>
                    <a:pt x="1013" y="2352"/>
                  </a:cubicBezTo>
                  <a:cubicBezTo>
                    <a:pt x="3323" y="2280"/>
                    <a:pt x="5620" y="2066"/>
                    <a:pt x="7954" y="1971"/>
                  </a:cubicBezTo>
                  <a:cubicBezTo>
                    <a:pt x="10252" y="1899"/>
                    <a:pt x="12526" y="1732"/>
                    <a:pt x="14812" y="1601"/>
                  </a:cubicBezTo>
                  <a:cubicBezTo>
                    <a:pt x="15598" y="1554"/>
                    <a:pt x="16396" y="1494"/>
                    <a:pt x="17193" y="1471"/>
                  </a:cubicBezTo>
                  <a:cubicBezTo>
                    <a:pt x="17658" y="1423"/>
                    <a:pt x="18122" y="1447"/>
                    <a:pt x="18586" y="1399"/>
                  </a:cubicBezTo>
                  <a:cubicBezTo>
                    <a:pt x="18991" y="1387"/>
                    <a:pt x="19408" y="1375"/>
                    <a:pt x="19813" y="1340"/>
                  </a:cubicBezTo>
                  <a:cubicBezTo>
                    <a:pt x="19860" y="1340"/>
                    <a:pt x="19908" y="1341"/>
                    <a:pt x="19955" y="1341"/>
                  </a:cubicBezTo>
                  <a:cubicBezTo>
                    <a:pt x="20525" y="1341"/>
                    <a:pt x="21086" y="1280"/>
                    <a:pt x="21646" y="1280"/>
                  </a:cubicBezTo>
                  <a:cubicBezTo>
                    <a:pt x="22015" y="1244"/>
                    <a:pt x="22384" y="1244"/>
                    <a:pt x="22742" y="1232"/>
                  </a:cubicBezTo>
                  <a:cubicBezTo>
                    <a:pt x="23218" y="1185"/>
                    <a:pt x="23694" y="1209"/>
                    <a:pt x="24170" y="1149"/>
                  </a:cubicBezTo>
                  <a:cubicBezTo>
                    <a:pt x="24647" y="1149"/>
                    <a:pt x="25135" y="1090"/>
                    <a:pt x="25623" y="1090"/>
                  </a:cubicBezTo>
                  <a:cubicBezTo>
                    <a:pt x="26004" y="1042"/>
                    <a:pt x="26409" y="1066"/>
                    <a:pt x="26814" y="1018"/>
                  </a:cubicBezTo>
                  <a:cubicBezTo>
                    <a:pt x="29516" y="887"/>
                    <a:pt x="32231" y="685"/>
                    <a:pt x="34946" y="625"/>
                  </a:cubicBezTo>
                  <a:cubicBezTo>
                    <a:pt x="35029" y="624"/>
                    <a:pt x="35112" y="623"/>
                    <a:pt x="35195" y="623"/>
                  </a:cubicBezTo>
                  <a:cubicBezTo>
                    <a:pt x="35481" y="623"/>
                    <a:pt x="35767" y="630"/>
                    <a:pt x="36053" y="630"/>
                  </a:cubicBezTo>
                  <a:cubicBezTo>
                    <a:pt x="36363" y="630"/>
                    <a:pt x="36672" y="622"/>
                    <a:pt x="36981" y="589"/>
                  </a:cubicBezTo>
                  <a:cubicBezTo>
                    <a:pt x="37112" y="554"/>
                    <a:pt x="37291" y="578"/>
                    <a:pt x="37362" y="435"/>
                  </a:cubicBezTo>
                  <a:cubicBezTo>
                    <a:pt x="37443" y="308"/>
                    <a:pt x="37356" y="136"/>
                    <a:pt x="37200" y="136"/>
                  </a:cubicBezTo>
                  <a:cubicBezTo>
                    <a:pt x="37194" y="136"/>
                    <a:pt x="37189" y="137"/>
                    <a:pt x="37184" y="137"/>
                  </a:cubicBezTo>
                  <a:cubicBezTo>
                    <a:pt x="37092" y="148"/>
                    <a:pt x="37001" y="153"/>
                    <a:pt x="36911" y="153"/>
                  </a:cubicBezTo>
                  <a:cubicBezTo>
                    <a:pt x="36625" y="153"/>
                    <a:pt x="36342" y="107"/>
                    <a:pt x="36053" y="89"/>
                  </a:cubicBezTo>
                  <a:cubicBezTo>
                    <a:pt x="35005" y="18"/>
                    <a:pt x="33957" y="0"/>
                    <a:pt x="32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056075" y="1912875"/>
              <a:ext cx="384000" cy="33950"/>
            </a:xfrm>
            <a:custGeom>
              <a:avLst/>
              <a:gdLst/>
              <a:ahLst/>
              <a:cxnLst/>
              <a:rect l="l" t="t" r="r" b="b"/>
              <a:pathLst>
                <a:path w="15360" h="1358" extrusionOk="0">
                  <a:moveTo>
                    <a:pt x="15181" y="0"/>
                  </a:moveTo>
                  <a:lnTo>
                    <a:pt x="15181" y="0"/>
                  </a:lnTo>
                  <a:cubicBezTo>
                    <a:pt x="14969" y="33"/>
                    <a:pt x="14758" y="40"/>
                    <a:pt x="14546" y="40"/>
                  </a:cubicBezTo>
                  <a:cubicBezTo>
                    <a:pt x="14350" y="40"/>
                    <a:pt x="14154" y="34"/>
                    <a:pt x="13958" y="34"/>
                  </a:cubicBezTo>
                  <a:cubicBezTo>
                    <a:pt x="13902" y="34"/>
                    <a:pt x="13845" y="34"/>
                    <a:pt x="13788" y="36"/>
                  </a:cubicBezTo>
                  <a:cubicBezTo>
                    <a:pt x="12669" y="48"/>
                    <a:pt x="11549" y="95"/>
                    <a:pt x="10430" y="167"/>
                  </a:cubicBezTo>
                  <a:cubicBezTo>
                    <a:pt x="7204" y="381"/>
                    <a:pt x="3989" y="619"/>
                    <a:pt x="786" y="929"/>
                  </a:cubicBezTo>
                  <a:cubicBezTo>
                    <a:pt x="572" y="929"/>
                    <a:pt x="369" y="965"/>
                    <a:pt x="155" y="1012"/>
                  </a:cubicBezTo>
                  <a:cubicBezTo>
                    <a:pt x="0" y="1084"/>
                    <a:pt x="24" y="1322"/>
                    <a:pt x="203" y="1346"/>
                  </a:cubicBezTo>
                  <a:cubicBezTo>
                    <a:pt x="312" y="1354"/>
                    <a:pt x="424" y="1358"/>
                    <a:pt x="535" y="1358"/>
                  </a:cubicBezTo>
                  <a:cubicBezTo>
                    <a:pt x="739" y="1358"/>
                    <a:pt x="943" y="1345"/>
                    <a:pt x="1143" y="1322"/>
                  </a:cubicBezTo>
                  <a:cubicBezTo>
                    <a:pt x="3608" y="1215"/>
                    <a:pt x="6073" y="1012"/>
                    <a:pt x="8537" y="869"/>
                  </a:cubicBezTo>
                  <a:cubicBezTo>
                    <a:pt x="9633" y="798"/>
                    <a:pt x="10728" y="762"/>
                    <a:pt x="11823" y="691"/>
                  </a:cubicBezTo>
                  <a:cubicBezTo>
                    <a:pt x="12681" y="643"/>
                    <a:pt x="13526" y="560"/>
                    <a:pt x="14371" y="464"/>
                  </a:cubicBezTo>
                  <a:cubicBezTo>
                    <a:pt x="14633" y="453"/>
                    <a:pt x="14895" y="417"/>
                    <a:pt x="15157" y="357"/>
                  </a:cubicBezTo>
                  <a:cubicBezTo>
                    <a:pt x="15300" y="298"/>
                    <a:pt x="15359" y="60"/>
                    <a:pt x="15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6" name="Google Shape;566;p32"/>
          <p:cNvSpPr txBox="1"/>
          <p:nvPr>
            <p:ph type="ctrTitle"/>
          </p:nvPr>
        </p:nvSpPr>
        <p:spPr>
          <a:xfrm>
            <a:off x="1052464" y="464228"/>
            <a:ext cx="5086200" cy="11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9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7" name="Google Shape;567;p32"/>
          <p:cNvSpPr txBox="1"/>
          <p:nvPr>
            <p:ph type="subTitle" idx="1"/>
          </p:nvPr>
        </p:nvSpPr>
        <p:spPr>
          <a:xfrm>
            <a:off x="1136783" y="1923412"/>
            <a:ext cx="3755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8" name="Google Shape;568;p32"/>
          <p:cNvSpPr txBox="1"/>
          <p:nvPr>
            <p:ph type="subTitle" idx="2"/>
          </p:nvPr>
        </p:nvSpPr>
        <p:spPr>
          <a:xfrm>
            <a:off x="1136783" y="1548354"/>
            <a:ext cx="36387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3"/>
          <p:cNvGrpSpPr/>
          <p:nvPr/>
        </p:nvGrpSpPr>
        <p:grpSpPr>
          <a:xfrm>
            <a:off x="-397525" y="-1214398"/>
            <a:ext cx="10930152" cy="6414379"/>
            <a:chOff x="-397525" y="-1214398"/>
            <a:chExt cx="10930152" cy="6414379"/>
          </a:xfrm>
        </p:grpSpPr>
        <p:sp>
          <p:nvSpPr>
            <p:cNvPr id="571" name="Google Shape;571;p33"/>
            <p:cNvSpPr/>
            <p:nvPr/>
          </p:nvSpPr>
          <p:spPr>
            <a:xfrm flipH="1">
              <a:off x="7860335" y="3545453"/>
              <a:ext cx="2672293" cy="1592487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3"/>
            <p:cNvSpPr/>
            <p:nvPr/>
          </p:nvSpPr>
          <p:spPr>
            <a:xfrm flipH="1">
              <a:off x="-397525" y="3571650"/>
              <a:ext cx="3173599" cy="1592496"/>
            </a:xfrm>
            <a:custGeom>
              <a:avLst/>
              <a:gdLst/>
              <a:ahLst/>
              <a:cxnLst/>
              <a:rect l="l" t="t" r="r" b="b"/>
              <a:pathLst>
                <a:path w="34743" h="16340" extrusionOk="0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684525" y="-38975"/>
              <a:ext cx="2476825" cy="2676713"/>
            </a:xfrm>
            <a:custGeom>
              <a:avLst/>
              <a:gdLst/>
              <a:ahLst/>
              <a:cxnLst/>
              <a:rect l="l" t="t" r="r" b="b"/>
              <a:pathLst>
                <a:path w="99073" h="105507" extrusionOk="0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" name="Google Shape;574;p33"/>
            <p:cNvSpPr/>
            <p:nvPr/>
          </p:nvSpPr>
          <p:spPr>
            <a:xfrm>
              <a:off x="-261587" y="2637750"/>
              <a:ext cx="2901727" cy="2562231"/>
            </a:xfrm>
            <a:custGeom>
              <a:avLst/>
              <a:gdLst/>
              <a:ahLst/>
              <a:cxnLst/>
              <a:rect l="l" t="t" r="r" b="b"/>
              <a:pathLst>
                <a:path w="114084" h="99931" extrusionOk="0">
                  <a:moveTo>
                    <a:pt x="0" y="0"/>
                  </a:moveTo>
                  <a:cubicBezTo>
                    <a:pt x="8731" y="0"/>
                    <a:pt x="16057" y="11452"/>
                    <a:pt x="16727" y="20158"/>
                  </a:cubicBezTo>
                  <a:cubicBezTo>
                    <a:pt x="17565" y="31051"/>
                    <a:pt x="13333" y="44222"/>
                    <a:pt x="20158" y="52753"/>
                  </a:cubicBezTo>
                  <a:cubicBezTo>
                    <a:pt x="27347" y="61740"/>
                    <a:pt x="39547" y="67554"/>
                    <a:pt x="51038" y="68193"/>
                  </a:cubicBezTo>
                  <a:cubicBezTo>
                    <a:pt x="60754" y="68733"/>
                    <a:pt x="71499" y="65128"/>
                    <a:pt x="80202" y="69480"/>
                  </a:cubicBezTo>
                  <a:cubicBezTo>
                    <a:pt x="93784" y="76271"/>
                    <a:pt x="98899" y="99931"/>
                    <a:pt x="114084" y="9993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5" name="Google Shape;575;p33"/>
            <p:cNvSpPr/>
            <p:nvPr/>
          </p:nvSpPr>
          <p:spPr>
            <a:xfrm rot="-877307" flipH="1">
              <a:off x="7041054" y="-851595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-1490170" y="-870250"/>
            <a:ext cx="12906278" cy="7712881"/>
            <a:chOff x="-1490170" y="-870250"/>
            <a:chExt cx="12906278" cy="7712881"/>
          </a:xfrm>
        </p:grpSpPr>
        <p:sp>
          <p:nvSpPr>
            <p:cNvPr id="578" name="Google Shape;578;p34"/>
            <p:cNvSpPr/>
            <p:nvPr/>
          </p:nvSpPr>
          <p:spPr>
            <a:xfrm rot="-6632008" flipH="1">
              <a:off x="-1174633" y="3086593"/>
              <a:ext cx="2899229" cy="2683926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-1261300" y="-870250"/>
              <a:ext cx="2168450" cy="1644575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4"/>
            <p:cNvSpPr/>
            <p:nvPr/>
          </p:nvSpPr>
          <p:spPr>
            <a:xfrm rot="-2244885">
              <a:off x="7847049" y="3793257"/>
              <a:ext cx="3193502" cy="231763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34"/>
            <p:cNvSpPr/>
            <p:nvPr/>
          </p:nvSpPr>
          <p:spPr>
            <a:xfrm rot="10800000" flipH="1">
              <a:off x="6892359" y="-84039"/>
              <a:ext cx="3095080" cy="1455649"/>
            </a:xfrm>
            <a:custGeom>
              <a:avLst/>
              <a:gdLst/>
              <a:ahLst/>
              <a:cxnLst/>
              <a:rect l="l" t="t" r="r" b="b"/>
              <a:pathLst>
                <a:path w="34743" h="16340" extrusionOk="0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4"/>
            <p:cNvSpPr/>
            <p:nvPr/>
          </p:nvSpPr>
          <p:spPr>
            <a:xfrm rot="3949580">
              <a:off x="400379" y="-775785"/>
              <a:ext cx="1259663" cy="3344069"/>
            </a:xfrm>
            <a:custGeom>
              <a:avLst/>
              <a:gdLst/>
              <a:ahLst/>
              <a:cxnLst/>
              <a:rect l="l" t="t" r="r" b="b"/>
              <a:pathLst>
                <a:path w="50387" h="133764" extrusionOk="0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" name="Google Shape;583;p34"/>
            <p:cNvSpPr/>
            <p:nvPr/>
          </p:nvSpPr>
          <p:spPr>
            <a:xfrm rot="1740305" flipH="1">
              <a:off x="7435792" y="3175112"/>
              <a:ext cx="1259708" cy="3344189"/>
            </a:xfrm>
            <a:custGeom>
              <a:avLst/>
              <a:gdLst/>
              <a:ahLst/>
              <a:cxnLst/>
              <a:rect l="l" t="t" r="r" b="b"/>
              <a:pathLst>
                <a:path w="50387" h="133764" extrusionOk="0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"/>
          <p:cNvGrpSpPr/>
          <p:nvPr/>
        </p:nvGrpSpPr>
        <p:grpSpPr>
          <a:xfrm>
            <a:off x="-1972308" y="-1277645"/>
            <a:ext cx="13272735" cy="8120276"/>
            <a:chOff x="-1972308" y="-1277645"/>
            <a:chExt cx="13272735" cy="8120276"/>
          </a:xfrm>
        </p:grpSpPr>
        <p:sp>
          <p:nvSpPr>
            <p:cNvPr id="78" name="Google Shape;78;p5"/>
            <p:cNvSpPr/>
            <p:nvPr/>
          </p:nvSpPr>
          <p:spPr>
            <a:xfrm rot="10800000">
              <a:off x="-888716" y="-84039"/>
              <a:ext cx="3095080" cy="1455649"/>
            </a:xfrm>
            <a:custGeom>
              <a:avLst/>
              <a:gdLst/>
              <a:ahLst/>
              <a:cxnLst/>
              <a:rect l="l" t="t" r="r" b="b"/>
              <a:pathLst>
                <a:path w="34743" h="16340" extrusionOk="0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5"/>
            <p:cNvSpPr/>
            <p:nvPr/>
          </p:nvSpPr>
          <p:spPr>
            <a:xfrm rot="-8592930" flipH="1">
              <a:off x="7906915" y="2962934"/>
              <a:ext cx="2881672" cy="2667705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5"/>
            <p:cNvSpPr/>
            <p:nvPr/>
          </p:nvSpPr>
          <p:spPr>
            <a:xfrm rot="-2244885">
              <a:off x="-1596751" y="3793257"/>
              <a:ext cx="3193502" cy="231763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52825" y="1864525"/>
              <a:ext cx="1259675" cy="3344100"/>
            </a:xfrm>
            <a:custGeom>
              <a:avLst/>
              <a:gdLst/>
              <a:ahLst/>
              <a:cxnLst/>
              <a:rect l="l" t="t" r="r" b="b"/>
              <a:pathLst>
                <a:path w="50387" h="133764" extrusionOk="0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5"/>
            <p:cNvSpPr/>
            <p:nvPr/>
          </p:nvSpPr>
          <p:spPr>
            <a:xfrm rot="-9452081" flipH="1">
              <a:off x="7322798" y="-758798"/>
              <a:ext cx="3197141" cy="2424745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3" name="Google Shape;83;p5"/>
            <p:cNvGrpSpPr/>
            <p:nvPr/>
          </p:nvGrpSpPr>
          <p:grpSpPr>
            <a:xfrm>
              <a:off x="7711310" y="2184794"/>
              <a:ext cx="1601975" cy="500283"/>
              <a:chOff x="406875" y="1912875"/>
              <a:chExt cx="1054625" cy="329350"/>
            </a:xfrm>
          </p:grpSpPr>
          <p:sp>
            <p:nvSpPr>
              <p:cNvPr id="84" name="Google Shape;84;p5"/>
              <p:cNvSpPr/>
              <p:nvPr/>
            </p:nvSpPr>
            <p:spPr>
              <a:xfrm>
                <a:off x="927475" y="2223375"/>
                <a:ext cx="5182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645300" y="2162900"/>
                <a:ext cx="80965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406875" y="2084200"/>
                <a:ext cx="1054625" cy="31625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418000" y="2029850"/>
                <a:ext cx="103905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521775" y="1973150"/>
                <a:ext cx="9361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056075" y="1912875"/>
                <a:ext cx="38400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0" name="Google Shape;90;p5"/>
          <p:cNvSpPr txBox="1"/>
          <p:nvPr>
            <p:ph type="subTitle" idx="1"/>
          </p:nvPr>
        </p:nvSpPr>
        <p:spPr>
          <a:xfrm>
            <a:off x="1745263" y="3370393"/>
            <a:ext cx="2422800" cy="7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5"/>
          <p:cNvSpPr txBox="1"/>
          <p:nvPr>
            <p:ph type="subTitle" idx="2"/>
          </p:nvPr>
        </p:nvSpPr>
        <p:spPr>
          <a:xfrm>
            <a:off x="4975913" y="3370393"/>
            <a:ext cx="2422800" cy="7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type="subTitle" idx="3"/>
          </p:nvPr>
        </p:nvSpPr>
        <p:spPr>
          <a:xfrm>
            <a:off x="4975938" y="2954533"/>
            <a:ext cx="242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222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 panose="020B0504030602030204"/>
              <a:buNone/>
              <a:defRPr sz="20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5"/>
          <p:cNvSpPr txBox="1"/>
          <p:nvPr>
            <p:ph type="subTitle" idx="4"/>
          </p:nvPr>
        </p:nvSpPr>
        <p:spPr>
          <a:xfrm>
            <a:off x="1745263" y="2954533"/>
            <a:ext cx="242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222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 panose="020B0504030602030204"/>
              <a:buNone/>
              <a:defRPr sz="2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7" name="Google Shape;97;p6"/>
          <p:cNvGrpSpPr/>
          <p:nvPr/>
        </p:nvGrpSpPr>
        <p:grpSpPr>
          <a:xfrm>
            <a:off x="-2385730" y="-2750614"/>
            <a:ext cx="15381549" cy="9723513"/>
            <a:chOff x="-2385730" y="-2750614"/>
            <a:chExt cx="15381549" cy="9723513"/>
          </a:xfrm>
        </p:grpSpPr>
        <p:sp>
          <p:nvSpPr>
            <p:cNvPr id="98" name="Google Shape;98;p6"/>
            <p:cNvSpPr/>
            <p:nvPr/>
          </p:nvSpPr>
          <p:spPr>
            <a:xfrm rot="-877307" flipH="1">
              <a:off x="-2150546" y="-851595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9" name="Google Shape;99;p6"/>
            <p:cNvGrpSpPr/>
            <p:nvPr/>
          </p:nvGrpSpPr>
          <p:grpSpPr>
            <a:xfrm>
              <a:off x="-1336140" y="3551003"/>
              <a:ext cx="3108643" cy="1592487"/>
              <a:chOff x="-1336140" y="3551003"/>
              <a:chExt cx="3108643" cy="1592487"/>
            </a:xfrm>
          </p:grpSpPr>
          <p:sp>
            <p:nvSpPr>
              <p:cNvPr id="100" name="Google Shape;100;p6"/>
              <p:cNvSpPr/>
              <p:nvPr/>
            </p:nvSpPr>
            <p:spPr>
              <a:xfrm flipH="1">
                <a:off x="-1336140" y="3551003"/>
                <a:ext cx="2672293" cy="1592487"/>
              </a:xfrm>
              <a:custGeom>
                <a:avLst/>
                <a:gdLst/>
                <a:ahLst/>
                <a:cxnLst/>
                <a:rect l="l" t="t" r="r" b="b"/>
                <a:pathLst>
                  <a:path w="30628" h="18252" extrusionOk="0">
                    <a:moveTo>
                      <a:pt x="13678" y="1"/>
                    </a:moveTo>
                    <a:cubicBezTo>
                      <a:pt x="13130" y="1"/>
                      <a:pt x="12578" y="45"/>
                      <a:pt x="12026" y="136"/>
                    </a:cubicBezTo>
                    <a:cubicBezTo>
                      <a:pt x="9199" y="600"/>
                      <a:pt x="6698" y="2222"/>
                      <a:pt x="4483" y="4043"/>
                    </a:cubicBezTo>
                    <a:cubicBezTo>
                      <a:pt x="2735" y="5479"/>
                      <a:pt x="1072" y="7119"/>
                      <a:pt x="0" y="9094"/>
                    </a:cubicBezTo>
                    <a:lnTo>
                      <a:pt x="0" y="18251"/>
                    </a:lnTo>
                    <a:lnTo>
                      <a:pt x="30627" y="18251"/>
                    </a:lnTo>
                    <a:cubicBezTo>
                      <a:pt x="29974" y="17272"/>
                      <a:pt x="29388" y="16244"/>
                      <a:pt x="28869" y="15186"/>
                    </a:cubicBezTo>
                    <a:cubicBezTo>
                      <a:pt x="27644" y="12671"/>
                      <a:pt x="26798" y="9969"/>
                      <a:pt x="25403" y="7542"/>
                    </a:cubicBezTo>
                    <a:cubicBezTo>
                      <a:pt x="22980" y="3322"/>
                      <a:pt x="18450" y="1"/>
                      <a:pt x="136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-899790" y="3551003"/>
                <a:ext cx="2672293" cy="1592487"/>
              </a:xfrm>
              <a:custGeom>
                <a:avLst/>
                <a:gdLst/>
                <a:ahLst/>
                <a:cxnLst/>
                <a:rect l="l" t="t" r="r" b="b"/>
                <a:pathLst>
                  <a:path w="30628" h="18252" extrusionOk="0">
                    <a:moveTo>
                      <a:pt x="13678" y="1"/>
                    </a:moveTo>
                    <a:cubicBezTo>
                      <a:pt x="13130" y="1"/>
                      <a:pt x="12578" y="45"/>
                      <a:pt x="12026" y="136"/>
                    </a:cubicBezTo>
                    <a:cubicBezTo>
                      <a:pt x="9199" y="600"/>
                      <a:pt x="6698" y="2222"/>
                      <a:pt x="4483" y="4043"/>
                    </a:cubicBezTo>
                    <a:cubicBezTo>
                      <a:pt x="2735" y="5479"/>
                      <a:pt x="1072" y="7119"/>
                      <a:pt x="0" y="9094"/>
                    </a:cubicBezTo>
                    <a:lnTo>
                      <a:pt x="0" y="18251"/>
                    </a:lnTo>
                    <a:lnTo>
                      <a:pt x="30627" y="18251"/>
                    </a:lnTo>
                    <a:cubicBezTo>
                      <a:pt x="29974" y="17272"/>
                      <a:pt x="29388" y="16244"/>
                      <a:pt x="28869" y="15186"/>
                    </a:cubicBezTo>
                    <a:cubicBezTo>
                      <a:pt x="27644" y="12671"/>
                      <a:pt x="26798" y="9969"/>
                      <a:pt x="25403" y="7542"/>
                    </a:cubicBezTo>
                    <a:cubicBezTo>
                      <a:pt x="22980" y="3322"/>
                      <a:pt x="18450" y="1"/>
                      <a:pt x="136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2" name="Google Shape;102;p6"/>
            <p:cNvSpPr/>
            <p:nvPr/>
          </p:nvSpPr>
          <p:spPr>
            <a:xfrm rot="-3793499">
              <a:off x="8047618" y="-2314524"/>
              <a:ext cx="3899865" cy="4748854"/>
            </a:xfrm>
            <a:custGeom>
              <a:avLst/>
              <a:gdLst/>
              <a:ahLst/>
              <a:cxnLst/>
              <a:rect l="l" t="t" r="r" b="b"/>
              <a:pathLst>
                <a:path w="49353" h="60097" extrusionOk="0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6"/>
            <p:cNvSpPr/>
            <p:nvPr/>
          </p:nvSpPr>
          <p:spPr>
            <a:xfrm rot="-9070590">
              <a:off x="8169150" y="3247834"/>
              <a:ext cx="4077524" cy="29232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800650" y="-181175"/>
              <a:ext cx="2476825" cy="2676713"/>
            </a:xfrm>
            <a:custGeom>
              <a:avLst/>
              <a:gdLst/>
              <a:ahLst/>
              <a:cxnLst/>
              <a:rect l="l" t="t" r="r" b="b"/>
              <a:pathLst>
                <a:path w="99073" h="105507" extrusionOk="0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-2386779" y="-2484836"/>
            <a:ext cx="13064419" cy="8662705"/>
            <a:chOff x="-2386779" y="-2484836"/>
            <a:chExt cx="13064419" cy="8662705"/>
          </a:xfrm>
        </p:grpSpPr>
        <p:sp>
          <p:nvSpPr>
            <p:cNvPr id="107" name="Google Shape;107;p7"/>
            <p:cNvSpPr/>
            <p:nvPr/>
          </p:nvSpPr>
          <p:spPr>
            <a:xfrm rot="8490882">
              <a:off x="-1055713" y="4125251"/>
              <a:ext cx="2142461" cy="1554859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7929751" flipH="1">
              <a:off x="7066034" y="-1815527"/>
              <a:ext cx="3064005" cy="2836463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7"/>
            <p:cNvSpPr/>
            <p:nvPr/>
          </p:nvSpPr>
          <p:spPr>
            <a:xfrm rot="337853">
              <a:off x="-220885" y="-334374"/>
              <a:ext cx="2687094" cy="2017462"/>
            </a:xfrm>
            <a:custGeom>
              <a:avLst/>
              <a:gdLst/>
              <a:ahLst/>
              <a:cxnLst/>
              <a:rect l="l" t="t" r="r" b="b"/>
              <a:pathLst>
                <a:path w="16143" h="15960" extrusionOk="0">
                  <a:moveTo>
                    <a:pt x="1" y="1"/>
                  </a:moveTo>
                  <a:lnTo>
                    <a:pt x="1" y="15960"/>
                  </a:lnTo>
                  <a:cubicBezTo>
                    <a:pt x="546" y="14164"/>
                    <a:pt x="583" y="12160"/>
                    <a:pt x="1667" y="10631"/>
                  </a:cubicBezTo>
                  <a:cubicBezTo>
                    <a:pt x="2788" y="9043"/>
                    <a:pt x="4788" y="8338"/>
                    <a:pt x="6706" y="8023"/>
                  </a:cubicBezTo>
                  <a:cubicBezTo>
                    <a:pt x="8624" y="7704"/>
                    <a:pt x="10610" y="7670"/>
                    <a:pt x="12435" y="7006"/>
                  </a:cubicBezTo>
                  <a:cubicBezTo>
                    <a:pt x="14261" y="6338"/>
                    <a:pt x="15964" y="4821"/>
                    <a:pt x="16079" y="2884"/>
                  </a:cubicBezTo>
                  <a:cubicBezTo>
                    <a:pt x="16142" y="1841"/>
                    <a:pt x="15734" y="835"/>
                    <a:pt x="15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7"/>
            <p:cNvSpPr/>
            <p:nvPr/>
          </p:nvSpPr>
          <p:spPr>
            <a:xfrm rot="5400000" flipH="1">
              <a:off x="7426290" y="2774970"/>
              <a:ext cx="1124020" cy="4211373"/>
            </a:xfrm>
            <a:custGeom>
              <a:avLst/>
              <a:gdLst/>
              <a:ahLst/>
              <a:cxnLst/>
              <a:rect l="l" t="t" r="r" b="b"/>
              <a:pathLst>
                <a:path w="8735" h="25556" extrusionOk="0">
                  <a:moveTo>
                    <a:pt x="0" y="0"/>
                  </a:moveTo>
                  <a:lnTo>
                    <a:pt x="0" y="25425"/>
                  </a:lnTo>
                  <a:cubicBezTo>
                    <a:pt x="1841" y="24987"/>
                    <a:pt x="3859" y="25555"/>
                    <a:pt x="5529" y="24698"/>
                  </a:cubicBezTo>
                  <a:cubicBezTo>
                    <a:pt x="7410" y="23733"/>
                    <a:pt x="8735" y="21418"/>
                    <a:pt x="7878" y="19340"/>
                  </a:cubicBezTo>
                  <a:cubicBezTo>
                    <a:pt x="6909" y="16999"/>
                    <a:pt x="3878" y="15856"/>
                    <a:pt x="3332" y="13384"/>
                  </a:cubicBezTo>
                  <a:cubicBezTo>
                    <a:pt x="2924" y="11544"/>
                    <a:pt x="4089" y="9744"/>
                    <a:pt x="5310" y="8308"/>
                  </a:cubicBezTo>
                  <a:cubicBezTo>
                    <a:pt x="6535" y="6872"/>
                    <a:pt x="7945" y="5403"/>
                    <a:pt x="8163" y="3529"/>
                  </a:cubicBezTo>
                  <a:cubicBezTo>
                    <a:pt x="8316" y="2230"/>
                    <a:pt x="7792" y="965"/>
                    <a:pt x="6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7"/>
            <p:cNvSpPr/>
            <p:nvPr/>
          </p:nvSpPr>
          <p:spPr>
            <a:xfrm flipH="1">
              <a:off x="5878750" y="3360075"/>
              <a:ext cx="3341450" cy="2017475"/>
            </a:xfrm>
            <a:custGeom>
              <a:avLst/>
              <a:gdLst/>
              <a:ahLst/>
              <a:cxnLst/>
              <a:rect l="l" t="t" r="r" b="b"/>
              <a:pathLst>
                <a:path w="133658" h="80699" extrusionOk="0">
                  <a:moveTo>
                    <a:pt x="133658" y="77775"/>
                  </a:moveTo>
                  <a:cubicBezTo>
                    <a:pt x="120547" y="84331"/>
                    <a:pt x="101547" y="78911"/>
                    <a:pt x="90513" y="69260"/>
                  </a:cubicBezTo>
                  <a:cubicBezTo>
                    <a:pt x="79188" y="59354"/>
                    <a:pt x="75019" y="41359"/>
                    <a:pt x="61561" y="34630"/>
                  </a:cubicBezTo>
                  <a:cubicBezTo>
                    <a:pt x="49976" y="28837"/>
                    <a:pt x="35931" y="30404"/>
                    <a:pt x="23525" y="26682"/>
                  </a:cubicBezTo>
                  <a:cubicBezTo>
                    <a:pt x="16635" y="24615"/>
                    <a:pt x="8828" y="22557"/>
                    <a:pt x="4223" y="17031"/>
                  </a:cubicBezTo>
                  <a:cubicBezTo>
                    <a:pt x="517" y="12583"/>
                    <a:pt x="-1014" y="5492"/>
                    <a:pt x="817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2" name="Google Shape;112;p7"/>
            <p:cNvGrpSpPr/>
            <p:nvPr/>
          </p:nvGrpSpPr>
          <p:grpSpPr>
            <a:xfrm>
              <a:off x="-828070" y="4520475"/>
              <a:ext cx="1540913" cy="481201"/>
              <a:chOff x="-828070" y="4520475"/>
              <a:chExt cx="1540913" cy="481201"/>
            </a:xfrm>
          </p:grpSpPr>
          <p:sp>
            <p:nvSpPr>
              <p:cNvPr id="113" name="Google Shape;113;p7"/>
              <p:cNvSpPr/>
              <p:nvPr/>
            </p:nvSpPr>
            <p:spPr>
              <a:xfrm flipH="1">
                <a:off x="-805000" y="49741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flipH="1">
                <a:off x="-818490" y="48857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 flipH="1">
                <a:off x="-828070" y="47707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 flipH="1">
                <a:off x="-821568" y="46913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 flipH="1">
                <a:off x="-822769" y="46085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 flipH="1">
                <a:off x="-796740" y="45204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9" name="Google Shape;119;p7"/>
            <p:cNvSpPr/>
            <p:nvPr/>
          </p:nvSpPr>
          <p:spPr>
            <a:xfrm rot="8434906" flipH="1">
              <a:off x="710513" y="4615900"/>
              <a:ext cx="1362443" cy="1189806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7"/>
            <p:cNvSpPr/>
            <p:nvPr/>
          </p:nvSpPr>
          <p:spPr>
            <a:xfrm rot="-170229">
              <a:off x="-2343654" y="-695364"/>
              <a:ext cx="3829236" cy="1843372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1" name="Google Shape;121;p7"/>
          <p:cNvSpPr txBox="1"/>
          <p:nvPr>
            <p:ph type="title"/>
          </p:nvPr>
        </p:nvSpPr>
        <p:spPr>
          <a:xfrm>
            <a:off x="4310175" y="1540750"/>
            <a:ext cx="3737700" cy="11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7"/>
          <p:cNvSpPr txBox="1"/>
          <p:nvPr>
            <p:ph type="subTitle" idx="1"/>
          </p:nvPr>
        </p:nvSpPr>
        <p:spPr>
          <a:xfrm>
            <a:off x="4310175" y="2658049"/>
            <a:ext cx="37377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8"/>
          <p:cNvGrpSpPr/>
          <p:nvPr/>
        </p:nvGrpSpPr>
        <p:grpSpPr>
          <a:xfrm>
            <a:off x="-1650982" y="-2229799"/>
            <a:ext cx="13089870" cy="9204700"/>
            <a:chOff x="-1650982" y="-2229799"/>
            <a:chExt cx="13089870" cy="9204700"/>
          </a:xfrm>
        </p:grpSpPr>
        <p:sp>
          <p:nvSpPr>
            <p:cNvPr id="125" name="Google Shape;125;p8"/>
            <p:cNvSpPr/>
            <p:nvPr/>
          </p:nvSpPr>
          <p:spPr>
            <a:xfrm>
              <a:off x="-1650982" y="-737512"/>
              <a:ext cx="3129941" cy="2373780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8"/>
            <p:cNvSpPr/>
            <p:nvPr/>
          </p:nvSpPr>
          <p:spPr>
            <a:xfrm rot="-1027604" flipH="1">
              <a:off x="-191247" y="200150"/>
              <a:ext cx="2960362" cy="498473"/>
            </a:xfrm>
            <a:custGeom>
              <a:avLst/>
              <a:gdLst/>
              <a:ahLst/>
              <a:cxnLst/>
              <a:rect l="l" t="t" r="r" b="b"/>
              <a:pathLst>
                <a:path w="118409" h="19938" extrusionOk="0">
                  <a:moveTo>
                    <a:pt x="118409" y="0"/>
                  </a:moveTo>
                  <a:cubicBezTo>
                    <a:pt x="116301" y="10545"/>
                    <a:pt x="103590" y="18663"/>
                    <a:pt x="92890" y="19735"/>
                  </a:cubicBezTo>
                  <a:cubicBezTo>
                    <a:pt x="79566" y="21071"/>
                    <a:pt x="66694" y="14017"/>
                    <a:pt x="53420" y="12249"/>
                  </a:cubicBezTo>
                  <a:cubicBezTo>
                    <a:pt x="35510" y="9863"/>
                    <a:pt x="10016" y="18100"/>
                    <a:pt x="0" y="306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8"/>
            <p:cNvSpPr/>
            <p:nvPr/>
          </p:nvSpPr>
          <p:spPr>
            <a:xfrm rot="9031361" flipH="1">
              <a:off x="-775251" y="3236043"/>
              <a:ext cx="4079160" cy="2924499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8" name="Google Shape;128;p8"/>
            <p:cNvGrpSpPr/>
            <p:nvPr/>
          </p:nvGrpSpPr>
          <p:grpSpPr>
            <a:xfrm flipH="1">
              <a:off x="-194137" y="2331150"/>
              <a:ext cx="1540913" cy="481201"/>
              <a:chOff x="7921455" y="3606075"/>
              <a:chExt cx="1540913" cy="481201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35" name="Google Shape;135;p8"/>
            <p:cNvSpPr/>
            <p:nvPr/>
          </p:nvSpPr>
          <p:spPr>
            <a:xfrm rot="-3982753">
              <a:off x="5835440" y="3138286"/>
              <a:ext cx="3829107" cy="1843317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6" name="Google Shape;136;p8"/>
            <p:cNvSpPr/>
            <p:nvPr/>
          </p:nvSpPr>
          <p:spPr>
            <a:xfrm rot="-9195687" flipH="1">
              <a:off x="6501541" y="-1414774"/>
              <a:ext cx="4419606" cy="3351875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7" name="Google Shape;137;p8"/>
            <p:cNvGrpSpPr/>
            <p:nvPr/>
          </p:nvGrpSpPr>
          <p:grpSpPr>
            <a:xfrm rot="10800000" flipH="1">
              <a:off x="8028940" y="4098287"/>
              <a:ext cx="1991972" cy="1358680"/>
              <a:chOff x="2515671" y="3197633"/>
              <a:chExt cx="1672801" cy="1140885"/>
            </a:xfrm>
          </p:grpSpPr>
          <p:sp>
            <p:nvSpPr>
              <p:cNvPr id="138" name="Google Shape;138;p8"/>
              <p:cNvSpPr/>
              <p:nvPr/>
            </p:nvSpPr>
            <p:spPr>
              <a:xfrm rot="10800000" flipH="1">
                <a:off x="2515671" y="3197633"/>
                <a:ext cx="1672801" cy="1140885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 rot="10800000" flipH="1">
                <a:off x="2608375" y="3228354"/>
                <a:ext cx="1452716" cy="1009384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 rot="10800000" flipH="1">
                <a:off x="2692629" y="3245213"/>
                <a:ext cx="1227678" cy="903067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 rot="10800000" flipH="1">
                <a:off x="2795699" y="3268025"/>
                <a:ext cx="1019541" cy="721987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 rot="10800000" flipH="1">
                <a:off x="2859639" y="3295291"/>
                <a:ext cx="897614" cy="556893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 rot="10800000" flipH="1">
                <a:off x="2967704" y="3311151"/>
                <a:ext cx="666664" cy="45074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 rot="10800000" flipH="1">
                <a:off x="3063822" y="3315606"/>
                <a:ext cx="511560" cy="385429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rot="10800000" flipH="1">
                <a:off x="3147618" y="3339375"/>
                <a:ext cx="361826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 rot="10800000" flipH="1">
                <a:off x="3182293" y="3334921"/>
                <a:ext cx="237943" cy="151399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 rot="10800000" flipH="1">
                <a:off x="3251187" y="3307155"/>
                <a:ext cx="137829" cy="10977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8" name="Google Shape;148;p8"/>
          <p:cNvSpPr txBox="1"/>
          <p:nvPr>
            <p:ph type="title"/>
          </p:nvPr>
        </p:nvSpPr>
        <p:spPr>
          <a:xfrm>
            <a:off x="1598850" y="1179450"/>
            <a:ext cx="5946300" cy="27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9"/>
          <p:cNvGrpSpPr/>
          <p:nvPr/>
        </p:nvGrpSpPr>
        <p:grpSpPr>
          <a:xfrm>
            <a:off x="-2040650" y="-2133587"/>
            <a:ext cx="13515513" cy="9466609"/>
            <a:chOff x="-2040650" y="-2133587"/>
            <a:chExt cx="13515513" cy="9466609"/>
          </a:xfrm>
        </p:grpSpPr>
        <p:sp>
          <p:nvSpPr>
            <p:cNvPr id="151" name="Google Shape;151;p9"/>
            <p:cNvSpPr/>
            <p:nvPr/>
          </p:nvSpPr>
          <p:spPr>
            <a:xfrm rot="-4500033">
              <a:off x="6697214" y="-2029219"/>
              <a:ext cx="3293254" cy="4010186"/>
            </a:xfrm>
            <a:custGeom>
              <a:avLst/>
              <a:gdLst/>
              <a:ahLst/>
              <a:cxnLst/>
              <a:rect l="l" t="t" r="r" b="b"/>
              <a:pathLst>
                <a:path w="49353" h="60097" extrusionOk="0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5279100" y="-117250"/>
              <a:ext cx="3919625" cy="2194475"/>
            </a:xfrm>
            <a:custGeom>
              <a:avLst/>
              <a:gdLst/>
              <a:ahLst/>
              <a:cxnLst/>
              <a:rect l="l" t="t" r="r" b="b"/>
              <a:pathLst>
                <a:path w="156785" h="87779" extrusionOk="0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9"/>
            <p:cNvGrpSpPr/>
            <p:nvPr/>
          </p:nvGrpSpPr>
          <p:grpSpPr>
            <a:xfrm>
              <a:off x="7921455" y="3606075"/>
              <a:ext cx="1540913" cy="481201"/>
              <a:chOff x="7921455" y="3606075"/>
              <a:chExt cx="1540913" cy="481201"/>
            </a:xfrm>
          </p:grpSpPr>
          <p:sp>
            <p:nvSpPr>
              <p:cNvPr id="154" name="Google Shape;154;p9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0" name="Google Shape;160;p9"/>
            <p:cNvSpPr/>
            <p:nvPr/>
          </p:nvSpPr>
          <p:spPr>
            <a:xfrm rot="8100000">
              <a:off x="5016639" y="3839973"/>
              <a:ext cx="2904944" cy="2108220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9"/>
            <p:cNvSpPr/>
            <p:nvPr/>
          </p:nvSpPr>
          <p:spPr>
            <a:xfrm rot="8100000">
              <a:off x="-1570711" y="-1078227"/>
              <a:ext cx="2904944" cy="2108220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2040650" y="3925391"/>
              <a:ext cx="3050142" cy="2313259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9"/>
            <p:cNvSpPr/>
            <p:nvPr/>
          </p:nvSpPr>
          <p:spPr>
            <a:xfrm rot="-1112926">
              <a:off x="-1612405" y="3525495"/>
              <a:ext cx="2493683" cy="2156612"/>
            </a:xfrm>
            <a:custGeom>
              <a:avLst/>
              <a:gdLst/>
              <a:ahLst/>
              <a:cxnLst/>
              <a:rect l="l" t="t" r="r" b="b"/>
              <a:pathLst>
                <a:path w="118222" h="120252" extrusionOk="0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9"/>
            <p:cNvSpPr/>
            <p:nvPr/>
          </p:nvSpPr>
          <p:spPr>
            <a:xfrm rot="-1112926">
              <a:off x="-533446" y="51383"/>
              <a:ext cx="2493683" cy="2156612"/>
            </a:xfrm>
            <a:custGeom>
              <a:avLst/>
              <a:gdLst/>
              <a:ahLst/>
              <a:cxnLst/>
              <a:rect l="l" t="t" r="r" b="b"/>
              <a:pathLst>
                <a:path w="118222" h="120252" extrusionOk="0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5" name="Google Shape;165;p9"/>
            <p:cNvGrpSpPr/>
            <p:nvPr/>
          </p:nvGrpSpPr>
          <p:grpSpPr>
            <a:xfrm>
              <a:off x="6038525" y="4323688"/>
              <a:ext cx="503400" cy="560225"/>
              <a:chOff x="1385825" y="1052675"/>
              <a:chExt cx="503400" cy="560225"/>
            </a:xfrm>
          </p:grpSpPr>
          <p:sp>
            <p:nvSpPr>
              <p:cNvPr id="166" name="Google Shape;166;p9"/>
              <p:cNvSpPr/>
              <p:nvPr/>
            </p:nvSpPr>
            <p:spPr>
              <a:xfrm>
                <a:off x="1704675" y="1052675"/>
                <a:ext cx="184550" cy="242000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9680" extrusionOk="0">
                    <a:moveTo>
                      <a:pt x="3456" y="1"/>
                    </a:moveTo>
                    <a:cubicBezTo>
                      <a:pt x="3246" y="1"/>
                      <a:pt x="3027" y="27"/>
                      <a:pt x="2798" y="82"/>
                    </a:cubicBezTo>
                    <a:cubicBezTo>
                      <a:pt x="226" y="690"/>
                      <a:pt x="0" y="4333"/>
                      <a:pt x="691" y="6369"/>
                    </a:cubicBezTo>
                    <a:cubicBezTo>
                      <a:pt x="1166" y="7775"/>
                      <a:pt x="2506" y="9679"/>
                      <a:pt x="4151" y="9679"/>
                    </a:cubicBezTo>
                    <a:cubicBezTo>
                      <a:pt x="4358" y="9679"/>
                      <a:pt x="4571" y="9649"/>
                      <a:pt x="4786" y="9584"/>
                    </a:cubicBezTo>
                    <a:cubicBezTo>
                      <a:pt x="5858" y="9262"/>
                      <a:pt x="6977" y="7548"/>
                      <a:pt x="7382" y="6262"/>
                    </a:cubicBezTo>
                    <a:cubicBezTo>
                      <a:pt x="7272" y="4112"/>
                      <a:pt x="6089" y="1"/>
                      <a:pt x="3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1429700" y="1447275"/>
                <a:ext cx="21397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625" extrusionOk="0">
                    <a:moveTo>
                      <a:pt x="5138" y="1"/>
                    </a:moveTo>
                    <a:cubicBezTo>
                      <a:pt x="2567" y="1"/>
                      <a:pt x="0" y="2986"/>
                      <a:pt x="2689" y="5599"/>
                    </a:cubicBezTo>
                    <a:cubicBezTo>
                      <a:pt x="3434" y="6322"/>
                      <a:pt x="4178" y="6625"/>
                      <a:pt x="4884" y="6625"/>
                    </a:cubicBezTo>
                    <a:cubicBezTo>
                      <a:pt x="6421" y="6625"/>
                      <a:pt x="7775" y="5184"/>
                      <a:pt x="8558" y="3503"/>
                    </a:cubicBezTo>
                    <a:cubicBezTo>
                      <a:pt x="8058" y="963"/>
                      <a:pt x="6597" y="1"/>
                      <a:pt x="5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1385825" y="1110750"/>
                <a:ext cx="143850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5959" extrusionOk="0">
                    <a:moveTo>
                      <a:pt x="2286" y="0"/>
                    </a:moveTo>
                    <a:cubicBezTo>
                      <a:pt x="1803" y="0"/>
                      <a:pt x="1386" y="339"/>
                      <a:pt x="955" y="1093"/>
                    </a:cubicBezTo>
                    <a:cubicBezTo>
                      <a:pt x="1" y="2768"/>
                      <a:pt x="2128" y="5958"/>
                      <a:pt x="3672" y="5958"/>
                    </a:cubicBezTo>
                    <a:cubicBezTo>
                      <a:pt x="4092" y="5958"/>
                      <a:pt x="4469" y="5722"/>
                      <a:pt x="4729" y="5153"/>
                    </a:cubicBezTo>
                    <a:cubicBezTo>
                      <a:pt x="5753" y="3474"/>
                      <a:pt x="5325" y="2010"/>
                      <a:pt x="3765" y="736"/>
                    </a:cubicBezTo>
                    <a:cubicBezTo>
                      <a:pt x="3185" y="262"/>
                      <a:pt x="2710" y="0"/>
                      <a:pt x="2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9"/>
            <p:cNvGrpSpPr/>
            <p:nvPr/>
          </p:nvGrpSpPr>
          <p:grpSpPr>
            <a:xfrm rot="10800000">
              <a:off x="836811" y="-289262"/>
              <a:ext cx="1237698" cy="844067"/>
              <a:chOff x="1801400" y="1820650"/>
              <a:chExt cx="1004625" cy="685175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1801400" y="1820650"/>
                <a:ext cx="1004625" cy="685175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857075" y="1881175"/>
                <a:ext cx="872450" cy="606200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1907675" y="1934900"/>
                <a:ext cx="737300" cy="542350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1969575" y="2029950"/>
                <a:ext cx="612300" cy="433600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2007975" y="2112725"/>
                <a:ext cx="539075" cy="334450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2072875" y="2166950"/>
                <a:ext cx="400375" cy="270700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2130600" y="2203500"/>
                <a:ext cx="30722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2180925" y="2267150"/>
                <a:ext cx="217300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2201750" y="2332450"/>
                <a:ext cx="1429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2243125" y="2374125"/>
                <a:ext cx="8277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80" name="Google Shape;180;p9"/>
            <p:cNvSpPr/>
            <p:nvPr/>
          </p:nvSpPr>
          <p:spPr>
            <a:xfrm flipH="1">
              <a:off x="8439900" y="3772575"/>
              <a:ext cx="3034963" cy="3560447"/>
            </a:xfrm>
            <a:custGeom>
              <a:avLst/>
              <a:gdLst/>
              <a:ahLst/>
              <a:cxnLst/>
              <a:rect l="l" t="t" r="r" b="b"/>
              <a:pathLst>
                <a:path w="49353" h="60097" extrusionOk="0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1" name="Google Shape;181;p9"/>
          <p:cNvSpPr txBox="1"/>
          <p:nvPr>
            <p:ph type="title"/>
          </p:nvPr>
        </p:nvSpPr>
        <p:spPr>
          <a:xfrm flipH="1">
            <a:off x="4004850" y="1597425"/>
            <a:ext cx="40308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9"/>
          <p:cNvSpPr txBox="1"/>
          <p:nvPr>
            <p:ph type="subTitle" idx="1"/>
          </p:nvPr>
        </p:nvSpPr>
        <p:spPr>
          <a:xfrm flipH="1">
            <a:off x="4004850" y="2241675"/>
            <a:ext cx="3919500" cy="13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0"/>
          <p:cNvGrpSpPr/>
          <p:nvPr/>
        </p:nvGrpSpPr>
        <p:grpSpPr>
          <a:xfrm>
            <a:off x="-3169369" y="-2777714"/>
            <a:ext cx="13741563" cy="10230049"/>
            <a:chOff x="-3169369" y="-2765539"/>
            <a:chExt cx="13741563" cy="10230049"/>
          </a:xfrm>
        </p:grpSpPr>
        <p:sp>
          <p:nvSpPr>
            <p:cNvPr id="185" name="Google Shape;185;p10"/>
            <p:cNvSpPr/>
            <p:nvPr/>
          </p:nvSpPr>
          <p:spPr>
            <a:xfrm rot="4266986">
              <a:off x="-3165217" y="-112465"/>
              <a:ext cx="4205221" cy="3014781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10"/>
            <p:cNvSpPr/>
            <p:nvPr/>
          </p:nvSpPr>
          <p:spPr>
            <a:xfrm rot="7256537" flipH="1">
              <a:off x="5970315" y="3501028"/>
              <a:ext cx="4079214" cy="2924499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0"/>
            <p:cNvSpPr/>
            <p:nvPr/>
          </p:nvSpPr>
          <p:spPr>
            <a:xfrm rot="8100000">
              <a:off x="4833695" y="-1354186"/>
              <a:ext cx="5357490" cy="3296802"/>
            </a:xfrm>
            <a:custGeom>
              <a:avLst/>
              <a:gdLst/>
              <a:ahLst/>
              <a:cxnLst/>
              <a:rect l="l" t="t" r="r" b="b"/>
              <a:pathLst>
                <a:path w="156785" h="87779" extrusionOk="0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88" name="Google Shape;188;p10"/>
          <p:cNvSpPr txBox="1"/>
          <p:nvPr>
            <p:ph type="title"/>
          </p:nvPr>
        </p:nvSpPr>
        <p:spPr>
          <a:xfrm>
            <a:off x="870525" y="464500"/>
            <a:ext cx="3817200" cy="10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 panose="020B0600030204020004"/>
              <a:buNone/>
              <a:defRPr sz="35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 panose="020B0600030204020004"/>
              <a:buNone/>
              <a:defRPr sz="35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 panose="020B0600030204020004"/>
              <a:buNone/>
              <a:defRPr sz="35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 panose="020B0600030204020004"/>
              <a:buNone/>
              <a:defRPr sz="35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 panose="020B0600030204020004"/>
              <a:buNone/>
              <a:defRPr sz="35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 panose="020B0600030204020004"/>
              <a:buNone/>
              <a:defRPr sz="35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 panose="020B0600030204020004"/>
              <a:buNone/>
              <a:defRPr sz="35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 panose="020B0600030204020004"/>
              <a:buNone/>
              <a:defRPr sz="35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 panose="020B0600030204020004"/>
              <a:buNone/>
              <a:defRPr sz="3500" b="1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 panose="020B0603020203020204"/>
              <a:buChar char="●"/>
              <a:defRPr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 panose="020B0603020203020204"/>
              <a:buChar char="○"/>
              <a:defRPr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 panose="020B0603020203020204"/>
              <a:buChar char="■"/>
              <a:defRPr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 panose="020B0603020203020204"/>
              <a:buChar char="●"/>
              <a:defRPr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 panose="020B0603020203020204"/>
              <a:buChar char="○"/>
              <a:defRPr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 panose="020B0603020203020204"/>
              <a:buChar char="■"/>
              <a:defRPr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 panose="020B0603020203020204"/>
              <a:buChar char="●"/>
              <a:defRPr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 panose="020B0603020203020204"/>
              <a:buChar char="○"/>
              <a:defRPr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 panose="020B0603020203020204"/>
              <a:buChar char="■"/>
              <a:defRPr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6.png"/><Relationship Id="rId7" Type="http://schemas.openxmlformats.org/officeDocument/2006/relationships/image" Target="../media/image10.png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"/>
          <p:cNvSpPr txBox="1"/>
          <p:nvPr>
            <p:ph type="ctrTitle"/>
          </p:nvPr>
        </p:nvSpPr>
        <p:spPr>
          <a:xfrm>
            <a:off x="973400" y="1600125"/>
            <a:ext cx="672540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latin typeface="Times New Roman" panose="02020603050405020304" charset="0"/>
                <a:cs typeface="Times New Roman" panose="02020603050405020304" charset="0"/>
              </a:rPr>
              <a:t>la Gestion</a:t>
            </a:r>
            <a:br>
              <a:rPr lang="fr-FR" altLang="en-GB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fr-FR" altLang="en-GB">
                <a:solidFill>
                  <a:srgbClr val="5A8796"/>
                </a:solidFill>
                <a:latin typeface="Times New Roman" panose="02020603050405020304" charset="0"/>
                <a:cs typeface="Times New Roman" panose="02020603050405020304" charset="0"/>
              </a:rPr>
              <a:t>du Stock</a:t>
            </a:r>
            <a:endParaRPr lang="fr-FR" altLang="en-GB"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3" name="Google Shape;593;p37"/>
          <p:cNvSpPr txBox="1"/>
          <p:nvPr>
            <p:ph type="subTitle" idx="1"/>
          </p:nvPr>
        </p:nvSpPr>
        <p:spPr>
          <a:xfrm>
            <a:off x="395605" y="3940175"/>
            <a:ext cx="3580130" cy="436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latin typeface="Times New Roman" panose="02020603050405020304" charset="0"/>
                <a:cs typeface="Times New Roman" panose="02020603050405020304" charset="0"/>
              </a:rPr>
              <a:t>Réalisée par : ELWAFI Youssef</a:t>
            </a:r>
            <a:endParaRPr lang="fr-FR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ES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-20320"/>
            <a:ext cx="3060065" cy="1639570"/>
          </a:xfrm>
          <a:prstGeom prst="rect">
            <a:avLst/>
          </a:prstGeom>
        </p:spPr>
      </p:pic>
      <p:pic>
        <p:nvPicPr>
          <p:cNvPr id="323948008" name="Picture 323948008" descr="For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35" y="267970"/>
            <a:ext cx="2769870" cy="1256030"/>
          </a:xfrm>
          <a:prstGeom prst="rect">
            <a:avLst/>
          </a:prstGeom>
        </p:spPr>
      </p:pic>
      <p:sp>
        <p:nvSpPr>
          <p:cNvPr id="7" name="Google Shape;593;p37"/>
          <p:cNvSpPr txBox="1"/>
          <p:nvPr/>
        </p:nvSpPr>
        <p:spPr>
          <a:xfrm>
            <a:off x="2411730" y="4522470"/>
            <a:ext cx="3990975" cy="4362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18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latin typeface="Times New Roman" panose="02020603050405020304" charset="0"/>
                <a:cs typeface="Times New Roman" panose="02020603050405020304" charset="0"/>
              </a:rPr>
              <a:t>Année universitaire  : 2024/2023</a:t>
            </a:r>
            <a:endParaRPr lang="fr-FR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Google Shape;593;p37"/>
          <p:cNvSpPr txBox="1"/>
          <p:nvPr/>
        </p:nvSpPr>
        <p:spPr>
          <a:xfrm>
            <a:off x="5147945" y="3940175"/>
            <a:ext cx="3291840" cy="4362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18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 panose="020B0603020203020204"/>
              <a:buNone/>
              <a:defRPr sz="2800" b="0" i="0" u="none" strike="noStrike" cap="none">
                <a:solidFill>
                  <a:schemeClr val="accent4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Encadrée par : SALHI Nada</a:t>
            </a:r>
            <a:endParaRPr lang="fr-FR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4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2394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/>
      <p:bldP spid="593" grpId="0" build="p"/>
      <p:bldP spid="7" grpId="0"/>
      <p:bldP spid="8" grpId="0"/>
      <p:bldP spid="592" grpId="1"/>
      <p:bldP spid="593" grpId="1" build="p"/>
      <p:bldP spid="7" grpId="1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9;p39"/>
          <p:cNvSpPr txBox="1"/>
          <p:nvPr/>
        </p:nvSpPr>
        <p:spPr>
          <a:xfrm>
            <a:off x="2195830" y="1929765"/>
            <a:ext cx="5557520" cy="576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3600">
                <a:latin typeface="Times New Roman" panose="02020603050405020304" charset="0"/>
                <a:cs typeface="Times New Roman" panose="02020603050405020304" charset="0"/>
              </a:rPr>
              <a:t>Fonctionnalités Principales</a:t>
            </a:r>
            <a:endParaRPr lang="fr-FR" altLang="en-GB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Google Shape;605;p39"/>
          <p:cNvSpPr/>
          <p:nvPr/>
        </p:nvSpPr>
        <p:spPr>
          <a:xfrm>
            <a:off x="1319530" y="1941195"/>
            <a:ext cx="804545" cy="605155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610;p39"/>
          <p:cNvSpPr txBox="1"/>
          <p:nvPr/>
        </p:nvSpPr>
        <p:spPr>
          <a:xfrm flipH="1">
            <a:off x="1319530" y="2007235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36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fr-FR" altLang="en-GB" sz="36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 animBg="1"/>
      <p:bldP spid="36" grpId="0"/>
      <p:bldP spid="11" grpId="1"/>
      <p:bldP spid="35" grpId="1" animBg="1"/>
      <p:bldP spid="3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logo_xam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0560" y="3300730"/>
            <a:ext cx="784860" cy="791210"/>
          </a:xfrm>
          <a:prstGeom prst="rect">
            <a:avLst/>
          </a:prstGeom>
        </p:spPr>
      </p:pic>
      <p:sp>
        <p:nvSpPr>
          <p:cNvPr id="20" name="Google Shape;609;p39"/>
          <p:cNvSpPr txBox="1"/>
          <p:nvPr/>
        </p:nvSpPr>
        <p:spPr>
          <a:xfrm>
            <a:off x="2814955" y="296545"/>
            <a:ext cx="3034665" cy="49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3600">
                <a:latin typeface="Times New Roman" panose="02020603050405020304" charset="0"/>
                <a:cs typeface="Times New Roman" panose="02020603050405020304" charset="0"/>
              </a:rPr>
              <a:t>Méthodologie</a:t>
            </a:r>
            <a:endParaRPr lang="fr-FR" altLang="en-GB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Google Shape;605;p39"/>
          <p:cNvSpPr/>
          <p:nvPr/>
        </p:nvSpPr>
        <p:spPr>
          <a:xfrm>
            <a:off x="1950720" y="314960"/>
            <a:ext cx="772795" cy="56134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610;p39"/>
          <p:cNvSpPr txBox="1"/>
          <p:nvPr/>
        </p:nvSpPr>
        <p:spPr>
          <a:xfrm flipH="1">
            <a:off x="1944370" y="386715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36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fr-FR" altLang="en-GB" sz="36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23440" y="1036955"/>
            <a:ext cx="5111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éthodes utilisées pour atteindre </a:t>
            </a:r>
            <a:r>
              <a:rPr lang="fr-FR" alt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me</a:t>
            </a:r>
            <a:r>
              <a:rPr 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s objectifs</a:t>
            </a:r>
            <a:endParaRPr lang="en-US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31845" y="2580005"/>
            <a:ext cx="2470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Outils</a:t>
            </a:r>
            <a:r>
              <a:rPr lang="fr-FR" alt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 &amp; </a:t>
            </a:r>
            <a:r>
              <a:rPr 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technologies</a:t>
            </a:r>
            <a:endParaRPr lang="en-US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124" name="Google Shape;7124;p81"/>
          <p:cNvGrpSpPr/>
          <p:nvPr/>
        </p:nvGrpSpPr>
        <p:grpSpPr>
          <a:xfrm>
            <a:off x="1691927" y="1036520"/>
            <a:ext cx="350995" cy="349133"/>
            <a:chOff x="6168925" y="3936925"/>
            <a:chExt cx="296950" cy="295375"/>
          </a:xfrm>
          <a:solidFill>
            <a:schemeClr val="bg2"/>
          </a:solidFill>
        </p:grpSpPr>
        <p:sp>
          <p:nvSpPr>
            <p:cNvPr id="7125" name="Google Shape;7125;p81"/>
            <p:cNvSpPr/>
            <p:nvPr/>
          </p:nvSpPr>
          <p:spPr>
            <a:xfrm>
              <a:off x="6220900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6" name="Google Shape;7126;p81"/>
            <p:cNvSpPr/>
            <p:nvPr/>
          </p:nvSpPr>
          <p:spPr>
            <a:xfrm>
              <a:off x="6168925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7" name="Google Shape;7127;p81"/>
            <p:cNvSpPr/>
            <p:nvPr/>
          </p:nvSpPr>
          <p:spPr>
            <a:xfrm>
              <a:off x="6228775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8" name="Google Shape;7128;p81"/>
            <p:cNvSpPr/>
            <p:nvPr/>
          </p:nvSpPr>
          <p:spPr>
            <a:xfrm>
              <a:off x="6412300" y="4059000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9" name="Google Shape;7129;p81"/>
            <p:cNvSpPr/>
            <p:nvPr/>
          </p:nvSpPr>
          <p:spPr>
            <a:xfrm>
              <a:off x="6413875" y="4007025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0" name="Google Shape;7130;p81"/>
            <p:cNvSpPr/>
            <p:nvPr/>
          </p:nvSpPr>
          <p:spPr>
            <a:xfrm>
              <a:off x="6417800" y="417320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907540" y="1645285"/>
            <a:ext cx="1163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6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W3schools</a:t>
            </a:r>
            <a:endParaRPr lang="fr-FR" altLang="en-US" sz="16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fr-FR" altLang="en-US" sz="1600">
                <a:solidFill>
                  <a:srgbClr val="887571"/>
                </a:solidFill>
                <a:latin typeface="Times New Roman" panose="02020603050405020304" charset="0"/>
                <a:cs typeface="Times New Roman" panose="02020603050405020304" charset="0"/>
              </a:rPr>
              <a:t>JavaTpoint</a:t>
            </a:r>
            <a:endParaRPr lang="fr-FR" altLang="en-US" sz="1600">
              <a:solidFill>
                <a:srgbClr val="88757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843780" y="1864360"/>
            <a:ext cx="977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6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Youtube</a:t>
            </a:r>
            <a:r>
              <a:rPr lang="fr-FR" altLang="en-US"/>
              <a:t> </a:t>
            </a:r>
            <a:endParaRPr lang="fr-FR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596505" y="1797685"/>
            <a:ext cx="812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6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Github</a:t>
            </a:r>
            <a:endParaRPr lang="fr-FR" altLang="en-US" sz="16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fr-FR" altLang="en-US" sz="1600">
                <a:solidFill>
                  <a:srgbClr val="887571"/>
                </a:solidFill>
                <a:latin typeface="Times New Roman" panose="02020603050405020304" charset="0"/>
                <a:cs typeface="Times New Roman" panose="02020603050405020304" charset="0"/>
              </a:rPr>
              <a:t>Git</a:t>
            </a:r>
            <a:endParaRPr lang="fr-FR" altLang="en-US" sz="1600">
              <a:solidFill>
                <a:srgbClr val="88757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logo_w3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563370"/>
            <a:ext cx="551815" cy="521970"/>
          </a:xfrm>
          <a:prstGeom prst="rect">
            <a:avLst/>
          </a:prstGeom>
        </p:spPr>
      </p:pic>
      <p:pic>
        <p:nvPicPr>
          <p:cNvPr id="10" name="Picture 9" descr="logo_youtube_v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845" y="1504315"/>
            <a:ext cx="1561465" cy="1041400"/>
          </a:xfrm>
          <a:prstGeom prst="rect">
            <a:avLst/>
          </a:prstGeom>
        </p:spPr>
      </p:pic>
      <p:grpSp>
        <p:nvGrpSpPr>
          <p:cNvPr id="6431" name="Google Shape;6431;p80"/>
          <p:cNvGrpSpPr/>
          <p:nvPr/>
        </p:nvGrpSpPr>
        <p:grpSpPr>
          <a:xfrm>
            <a:off x="2908851" y="2580220"/>
            <a:ext cx="376926" cy="370324"/>
            <a:chOff x="-40748275" y="3238700"/>
            <a:chExt cx="322600" cy="316950"/>
          </a:xfrm>
          <a:solidFill>
            <a:schemeClr val="bg2"/>
          </a:solidFill>
        </p:grpSpPr>
        <p:sp>
          <p:nvSpPr>
            <p:cNvPr id="6432" name="Google Shape;6432;p80"/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3" name="Google Shape;6433;p80"/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4" name="Google Shape;6434;p80"/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5" name="Google Shape;6435;p80"/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6" name="Google Shape;6436;p80"/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7" name="Google Shape;6437;p80"/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6" name="Picture 15" descr="logo_vs_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30" y="3350895"/>
            <a:ext cx="1073150" cy="1073150"/>
          </a:xfrm>
          <a:prstGeom prst="rect">
            <a:avLst/>
          </a:prstGeom>
        </p:spPr>
      </p:pic>
      <p:pic>
        <p:nvPicPr>
          <p:cNvPr id="25" name="Picture 24" descr="logo_phpmyadmi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025" y="3220085"/>
            <a:ext cx="1943735" cy="1083945"/>
          </a:xfrm>
          <a:prstGeom prst="rect">
            <a:avLst/>
          </a:prstGeom>
        </p:spPr>
      </p:pic>
      <p:pic>
        <p:nvPicPr>
          <p:cNvPr id="1" name="Picture 0" descr="Logo_larave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130" y="3493135"/>
            <a:ext cx="925830" cy="955040"/>
          </a:xfrm>
          <a:prstGeom prst="rect">
            <a:avLst/>
          </a:prstGeom>
        </p:spPr>
      </p:pic>
      <p:pic>
        <p:nvPicPr>
          <p:cNvPr id="3" name="Picture 2" descr="logo_c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7090" y="3381375"/>
            <a:ext cx="795020" cy="795020"/>
          </a:xfrm>
          <a:prstGeom prst="rect">
            <a:avLst/>
          </a:prstGeom>
        </p:spPr>
      </p:pic>
      <p:pic>
        <p:nvPicPr>
          <p:cNvPr id="12" name="Picture 11" descr="logo_mysql_v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2665" y="3363595"/>
            <a:ext cx="1558925" cy="1082675"/>
          </a:xfrm>
          <a:prstGeom prst="rect">
            <a:avLst/>
          </a:prstGeom>
        </p:spPr>
      </p:pic>
      <p:pic>
        <p:nvPicPr>
          <p:cNvPr id="2" name="Picture 1" descr="Logo_blad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6420" y="3867785"/>
            <a:ext cx="916305" cy="916305"/>
          </a:xfrm>
          <a:prstGeom prst="rect">
            <a:avLst/>
          </a:prstGeom>
        </p:spPr>
      </p:pic>
      <p:pic>
        <p:nvPicPr>
          <p:cNvPr id="14" name="Picture 13" descr="Git-Icon-1788C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8285" y="1694815"/>
            <a:ext cx="860425" cy="860425"/>
          </a:xfrm>
          <a:prstGeom prst="rect">
            <a:avLst/>
          </a:prstGeom>
        </p:spPr>
      </p:pic>
      <p:pic>
        <p:nvPicPr>
          <p:cNvPr id="11" name="Picture 10" descr="logo_github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6325" y="1700530"/>
            <a:ext cx="729615" cy="729615"/>
          </a:xfrm>
          <a:prstGeom prst="rect">
            <a:avLst/>
          </a:prstGeom>
        </p:spPr>
      </p:pic>
      <p:pic>
        <p:nvPicPr>
          <p:cNvPr id="22" name="Picture 21" descr="925747536-4559193-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650" y="2237740"/>
            <a:ext cx="1569720" cy="342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2" grpId="0" animBg="1"/>
      <p:bldP spid="21" grpId="0"/>
      <p:bldP spid="20" grpId="1"/>
      <p:bldP spid="42" grpId="1" animBg="1"/>
      <p:bldP spid="21" grpId="1"/>
      <p:bldP spid="4" grpId="0"/>
      <p:bldP spid="6" grpId="0"/>
      <p:bldP spid="7" grpId="0"/>
      <p:bldP spid="8" grpId="0"/>
      <p:bldP spid="4" grpId="1"/>
      <p:bldP spid="6" grpId="1"/>
      <p:bldP spid="7" grpId="1"/>
      <p:bldP spid="8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45"/>
          <p:cNvGrpSpPr/>
          <p:nvPr/>
        </p:nvGrpSpPr>
        <p:grpSpPr>
          <a:xfrm rot="3480000">
            <a:off x="5757950" y="1946804"/>
            <a:ext cx="3724448" cy="4993005"/>
            <a:chOff x="7103892" y="-3572402"/>
            <a:chExt cx="6702441" cy="10260599"/>
          </a:xfrm>
        </p:grpSpPr>
        <p:sp>
          <p:nvSpPr>
            <p:cNvPr id="696" name="Google Shape;696;p45"/>
            <p:cNvSpPr/>
            <p:nvPr/>
          </p:nvSpPr>
          <p:spPr>
            <a:xfrm rot="10627770">
              <a:off x="8603990" y="2958566"/>
              <a:ext cx="5202343" cy="3729631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45"/>
            <p:cNvSpPr/>
            <p:nvPr/>
          </p:nvSpPr>
          <p:spPr>
            <a:xfrm rot="172230" flipH="1">
              <a:off x="8521975" y="-3572402"/>
              <a:ext cx="5202343" cy="3729631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99" name="Google Shape;699;p45"/>
            <p:cNvGrpSpPr/>
            <p:nvPr/>
          </p:nvGrpSpPr>
          <p:grpSpPr>
            <a:xfrm rot="-2365678">
              <a:off x="7103892" y="4527338"/>
              <a:ext cx="459872" cy="530483"/>
              <a:chOff x="2963892" y="6575936"/>
              <a:chExt cx="378131" cy="436191"/>
            </a:xfrm>
          </p:grpSpPr>
          <p:sp>
            <p:nvSpPr>
              <p:cNvPr id="700" name="Google Shape;700;p45"/>
              <p:cNvSpPr/>
              <p:nvPr/>
            </p:nvSpPr>
            <p:spPr>
              <a:xfrm rot="5621274">
                <a:off x="2963295" y="6785233"/>
                <a:ext cx="228004" cy="212584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1489" extrusionOk="0">
                    <a:moveTo>
                      <a:pt x="6216" y="0"/>
                    </a:moveTo>
                    <a:cubicBezTo>
                      <a:pt x="5168" y="0"/>
                      <a:pt x="4121" y="574"/>
                      <a:pt x="3048" y="1881"/>
                    </a:cubicBezTo>
                    <a:cubicBezTo>
                      <a:pt x="1774" y="3429"/>
                      <a:pt x="0" y="4881"/>
                      <a:pt x="1155" y="7072"/>
                    </a:cubicBezTo>
                    <a:cubicBezTo>
                      <a:pt x="1905" y="8489"/>
                      <a:pt x="4453" y="11025"/>
                      <a:pt x="5989" y="11406"/>
                    </a:cubicBezTo>
                    <a:cubicBezTo>
                      <a:pt x="6217" y="11463"/>
                      <a:pt x="6430" y="11489"/>
                      <a:pt x="6630" y="11489"/>
                    </a:cubicBezTo>
                    <a:cubicBezTo>
                      <a:pt x="8445" y="11489"/>
                      <a:pt x="9164" y="9312"/>
                      <a:pt x="9882" y="7917"/>
                    </a:cubicBezTo>
                    <a:cubicBezTo>
                      <a:pt x="10513" y="6691"/>
                      <a:pt x="12323" y="3595"/>
                      <a:pt x="10323" y="2512"/>
                    </a:cubicBezTo>
                    <a:cubicBezTo>
                      <a:pt x="8916" y="951"/>
                      <a:pt x="7565" y="0"/>
                      <a:pt x="6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1" name="Google Shape;701;p45"/>
              <p:cNvSpPr/>
              <p:nvPr/>
            </p:nvSpPr>
            <p:spPr>
              <a:xfrm rot="5621274">
                <a:off x="3240340" y="6749295"/>
                <a:ext cx="99368" cy="97808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5286" extrusionOk="0">
                    <a:moveTo>
                      <a:pt x="1727" y="0"/>
                    </a:moveTo>
                    <a:cubicBezTo>
                      <a:pt x="1690" y="0"/>
                      <a:pt x="1654" y="2"/>
                      <a:pt x="1620" y="5"/>
                    </a:cubicBezTo>
                    <a:cubicBezTo>
                      <a:pt x="489" y="112"/>
                      <a:pt x="524" y="1374"/>
                      <a:pt x="417" y="2208"/>
                    </a:cubicBezTo>
                    <a:cubicBezTo>
                      <a:pt x="322" y="2863"/>
                      <a:pt x="1" y="4553"/>
                      <a:pt x="1072" y="4720"/>
                    </a:cubicBezTo>
                    <a:cubicBezTo>
                      <a:pt x="1724" y="5076"/>
                      <a:pt x="2311" y="5286"/>
                      <a:pt x="2819" y="5286"/>
                    </a:cubicBezTo>
                    <a:cubicBezTo>
                      <a:pt x="3535" y="5286"/>
                      <a:pt x="4096" y="4868"/>
                      <a:pt x="4465" y="3851"/>
                    </a:cubicBezTo>
                    <a:cubicBezTo>
                      <a:pt x="4787" y="2946"/>
                      <a:pt x="5370" y="2005"/>
                      <a:pt x="4489" y="1196"/>
                    </a:cubicBezTo>
                    <a:cubicBezTo>
                      <a:pt x="3955" y="696"/>
                      <a:pt x="2509" y="0"/>
                      <a:pt x="1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2" name="Google Shape;702;p45"/>
              <p:cNvSpPr/>
              <p:nvPr/>
            </p:nvSpPr>
            <p:spPr>
              <a:xfrm rot="5621274">
                <a:off x="3013868" y="6580156"/>
                <a:ext cx="107730" cy="105876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722" extrusionOk="0">
                    <a:moveTo>
                      <a:pt x="1887" y="1"/>
                    </a:moveTo>
                    <a:cubicBezTo>
                      <a:pt x="1844" y="1"/>
                      <a:pt x="1802" y="3"/>
                      <a:pt x="1762" y="7"/>
                    </a:cubicBezTo>
                    <a:cubicBezTo>
                      <a:pt x="548" y="114"/>
                      <a:pt x="584" y="1495"/>
                      <a:pt x="465" y="2388"/>
                    </a:cubicBezTo>
                    <a:cubicBezTo>
                      <a:pt x="358" y="3102"/>
                      <a:pt x="0" y="4924"/>
                      <a:pt x="1167" y="5115"/>
                    </a:cubicBezTo>
                    <a:cubicBezTo>
                      <a:pt x="1873" y="5495"/>
                      <a:pt x="2508" y="5721"/>
                      <a:pt x="3058" y="5721"/>
                    </a:cubicBezTo>
                    <a:cubicBezTo>
                      <a:pt x="3834" y="5721"/>
                      <a:pt x="4442" y="5270"/>
                      <a:pt x="4846" y="4162"/>
                    </a:cubicBezTo>
                    <a:cubicBezTo>
                      <a:pt x="5203" y="3186"/>
                      <a:pt x="5822" y="2162"/>
                      <a:pt x="4882" y="1293"/>
                    </a:cubicBezTo>
                    <a:cubicBezTo>
                      <a:pt x="4293" y="760"/>
                      <a:pt x="2743" y="1"/>
                      <a:pt x="18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3" name="Google Shape;703;p45"/>
            <p:cNvGrpSpPr/>
            <p:nvPr/>
          </p:nvGrpSpPr>
          <p:grpSpPr>
            <a:xfrm rot="10800000" flipH="1">
              <a:off x="8011667" y="4363200"/>
              <a:ext cx="1540913" cy="481201"/>
              <a:chOff x="7921455" y="3606075"/>
              <a:chExt cx="1540913" cy="481201"/>
            </a:xfrm>
          </p:grpSpPr>
          <p:sp>
            <p:nvSpPr>
              <p:cNvPr id="704" name="Google Shape;704;p45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5" name="Google Shape;705;p45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6" name="Google Shape;706;p45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7" name="Google Shape;707;p45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45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9" name="Google Shape;709;p45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" name="Google Shape;607;p39"/>
          <p:cNvSpPr/>
          <p:nvPr/>
        </p:nvSpPr>
        <p:spPr>
          <a:xfrm>
            <a:off x="2195830" y="1708785"/>
            <a:ext cx="1056005" cy="989965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3" name="Google Shape;609;p39"/>
          <p:cNvSpPr txBox="1"/>
          <p:nvPr/>
        </p:nvSpPr>
        <p:spPr>
          <a:xfrm>
            <a:off x="3491865" y="1744345"/>
            <a:ext cx="2735580" cy="72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5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Résultats</a:t>
            </a:r>
            <a:endParaRPr lang="fr-FR" altLang="en-GB" sz="5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Google Shape;610;p39"/>
          <p:cNvSpPr txBox="1"/>
          <p:nvPr/>
        </p:nvSpPr>
        <p:spPr>
          <a:xfrm flipH="1">
            <a:off x="2195830" y="1920240"/>
            <a:ext cx="984250" cy="553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5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lang="fr-FR" altLang="en-GB" sz="5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2" grpId="1" animBg="1"/>
      <p:bldP spid="23" grpId="1"/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05;p39"/>
          <p:cNvSpPr/>
          <p:nvPr/>
        </p:nvSpPr>
        <p:spPr>
          <a:xfrm>
            <a:off x="1835785" y="2143125"/>
            <a:ext cx="704215" cy="694055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609;p39"/>
          <p:cNvSpPr txBox="1"/>
          <p:nvPr/>
        </p:nvSpPr>
        <p:spPr>
          <a:xfrm>
            <a:off x="1463040" y="555625"/>
            <a:ext cx="7416165" cy="7880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3200">
                <a:latin typeface="Times New Roman" panose="02020603050405020304" charset="0"/>
                <a:cs typeface="Times New Roman" panose="02020603050405020304" charset="0"/>
              </a:rPr>
              <a:t>Apprentissages et Compétences Acquises</a:t>
            </a:r>
            <a:endParaRPr lang="fr-FR" altLang="en-GB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Google Shape;605;p39"/>
          <p:cNvSpPr/>
          <p:nvPr/>
        </p:nvSpPr>
        <p:spPr>
          <a:xfrm>
            <a:off x="480695" y="628015"/>
            <a:ext cx="982345" cy="713105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610;p39"/>
          <p:cNvSpPr txBox="1"/>
          <p:nvPr/>
        </p:nvSpPr>
        <p:spPr>
          <a:xfrm flipH="1">
            <a:off x="553085" y="771525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36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7</a:t>
            </a:r>
            <a:endParaRPr lang="fr-FR" altLang="en-GB" sz="36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438" name="Google Shape;6438;p80"/>
          <p:cNvGrpSpPr/>
          <p:nvPr/>
        </p:nvGrpSpPr>
        <p:grpSpPr>
          <a:xfrm>
            <a:off x="1974850" y="2286635"/>
            <a:ext cx="423545" cy="374015"/>
            <a:chOff x="-40745125" y="3632900"/>
            <a:chExt cx="318225" cy="289875"/>
          </a:xfrm>
          <a:solidFill>
            <a:schemeClr val="bg2"/>
          </a:solidFill>
        </p:grpSpPr>
        <p:sp>
          <p:nvSpPr>
            <p:cNvPr id="6439" name="Google Shape;6439;p80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0" name="Google Shape;6440;p80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1" name="Google Shape;6441;p80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2" name="Google Shape;6442;p80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3" name="Google Shape;6443;p80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4" name="Google Shape;6444;p80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5" name="Google Shape;6445;p80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2627630" y="2212340"/>
            <a:ext cx="4441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Les compétences techniques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1" grpId="0" animBg="1"/>
      <p:bldP spid="27" grpId="0"/>
      <p:bldP spid="26" grpId="1"/>
      <p:bldP spid="41" grpId="1" animBg="1"/>
      <p:bldP spid="27" grpId="1"/>
      <p:bldP spid="8" grpId="0" animBg="1"/>
      <p:bldP spid="7" grpId="0"/>
      <p:bldP spid="8" grpId="1" animBg="1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07;p39"/>
          <p:cNvSpPr/>
          <p:nvPr/>
        </p:nvSpPr>
        <p:spPr>
          <a:xfrm>
            <a:off x="2094230" y="1946275"/>
            <a:ext cx="1044575" cy="761365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9" name="Google Shape;609;p39"/>
          <p:cNvSpPr txBox="1"/>
          <p:nvPr/>
        </p:nvSpPr>
        <p:spPr>
          <a:xfrm>
            <a:off x="3275965" y="1995805"/>
            <a:ext cx="3707130" cy="72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540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fr-FR" altLang="en-GB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Google Shape;610;p39"/>
          <p:cNvSpPr txBox="1"/>
          <p:nvPr/>
        </p:nvSpPr>
        <p:spPr>
          <a:xfrm flipH="1">
            <a:off x="2124075" y="2068195"/>
            <a:ext cx="943610" cy="5410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5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8</a:t>
            </a:r>
            <a:endParaRPr lang="fr-FR" altLang="en-GB" sz="5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28" grpId="1" animBg="1"/>
      <p:bldP spid="29" grpId="1"/>
      <p:bldP spid="3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71550" y="1491615"/>
            <a:ext cx="6956425" cy="2428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fr-FR" altLang="en-US" sz="6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Merci beaucoup</a:t>
            </a:r>
            <a:endParaRPr lang="fr-FR" altLang="en-US" sz="6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fr-FR" altLang="en-US" sz="6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fr-FR" altLang="en-US" sz="6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fr-FR" altLang="en-US" sz="60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votre Attention</a:t>
            </a:r>
            <a:endParaRPr lang="fr-FR" altLang="en-US" sz="60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9"/>
          <p:cNvSpPr/>
          <p:nvPr/>
        </p:nvSpPr>
        <p:spPr>
          <a:xfrm>
            <a:off x="920115" y="1923415"/>
            <a:ext cx="555625" cy="42164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39"/>
          <p:cNvSpPr/>
          <p:nvPr/>
        </p:nvSpPr>
        <p:spPr>
          <a:xfrm>
            <a:off x="960120" y="1113790"/>
            <a:ext cx="515620" cy="393065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09" name="Google Shape;609;p39"/>
          <p:cNvSpPr txBox="1"/>
          <p:nvPr>
            <p:ph type="subTitle" idx="2"/>
          </p:nvPr>
        </p:nvSpPr>
        <p:spPr>
          <a:xfrm>
            <a:off x="1547740" y="1113970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800">
                <a:latin typeface="Times New Roman" panose="02020603050405020304" charset="0"/>
                <a:cs typeface="Times New Roman" panose="02020603050405020304" charset="0"/>
              </a:rPr>
              <a:t>Introduction générale</a:t>
            </a:r>
            <a:endParaRPr lang="fr-FR" altLang="en-GB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0" name="Google Shape;610;p39"/>
          <p:cNvSpPr txBox="1"/>
          <p:nvPr>
            <p:ph type="title"/>
          </p:nvPr>
        </p:nvSpPr>
        <p:spPr>
          <a:xfrm flipH="1">
            <a:off x="809625" y="1075055"/>
            <a:ext cx="779145" cy="405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01</a:t>
            </a:r>
            <a:endParaRPr lang="en-GB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0" name="Google Shape;620;p39"/>
          <p:cNvSpPr txBox="1"/>
          <p:nvPr>
            <p:ph type="title" idx="15"/>
          </p:nvPr>
        </p:nvSpPr>
        <p:spPr>
          <a:xfrm>
            <a:off x="467300" y="205630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 </a:t>
            </a:r>
            <a:r>
              <a:rPr lang="fr-FR">
                <a:latin typeface="Times New Roman" panose="02020603050405020304" charset="0"/>
                <a:cs typeface="Times New Roman" panose="02020603050405020304" charset="0"/>
                <a:sym typeface="+mn-ea"/>
              </a:rPr>
              <a:t>des Matières</a:t>
            </a:r>
            <a:endParaRPr>
              <a:solidFill>
                <a:schemeClr val="dk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Google Shape;609;p39"/>
          <p:cNvSpPr txBox="1"/>
          <p:nvPr/>
        </p:nvSpPr>
        <p:spPr>
          <a:xfrm>
            <a:off x="1548375" y="1977570"/>
            <a:ext cx="2735100" cy="33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800">
                <a:latin typeface="Times New Roman" panose="02020603050405020304" charset="0"/>
                <a:cs typeface="Times New Roman" panose="02020603050405020304" charset="0"/>
              </a:rPr>
              <a:t>Entreprise et Contexte du Projet</a:t>
            </a:r>
            <a:endParaRPr lang="fr-FR" altLang="en-GB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Google Shape;610;p39"/>
          <p:cNvSpPr txBox="1"/>
          <p:nvPr/>
        </p:nvSpPr>
        <p:spPr>
          <a:xfrm flipH="1">
            <a:off x="827405" y="1929765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fr-FR" altLang="en-GB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Google Shape;607;p39"/>
          <p:cNvSpPr/>
          <p:nvPr/>
        </p:nvSpPr>
        <p:spPr>
          <a:xfrm>
            <a:off x="959485" y="2860040"/>
            <a:ext cx="515620" cy="393065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8" name="Google Shape;609;p39"/>
          <p:cNvSpPr txBox="1"/>
          <p:nvPr/>
        </p:nvSpPr>
        <p:spPr>
          <a:xfrm>
            <a:off x="1547105" y="2860220"/>
            <a:ext cx="2735100" cy="33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800">
                <a:latin typeface="Times New Roman" panose="02020603050405020304" charset="0"/>
                <a:cs typeface="Times New Roman" panose="02020603050405020304" charset="0"/>
              </a:rPr>
              <a:t>Architecture Technique</a:t>
            </a:r>
            <a:endParaRPr lang="fr-FR" altLang="en-GB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Google Shape;610;p39"/>
          <p:cNvSpPr txBox="1"/>
          <p:nvPr/>
        </p:nvSpPr>
        <p:spPr>
          <a:xfrm flipH="1">
            <a:off x="808990" y="2821305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fr-FR" altLang="en-GB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Google Shape;609;p39"/>
          <p:cNvSpPr txBox="1"/>
          <p:nvPr/>
        </p:nvSpPr>
        <p:spPr>
          <a:xfrm>
            <a:off x="1547495" y="3723640"/>
            <a:ext cx="2877185" cy="3384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800">
                <a:latin typeface="Times New Roman" panose="02020603050405020304" charset="0"/>
                <a:cs typeface="Times New Roman" panose="02020603050405020304" charset="0"/>
              </a:rPr>
              <a:t>Fonctionnalités Principales</a:t>
            </a:r>
            <a:endParaRPr lang="fr-FR" altLang="en-GB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Google Shape;609;p39"/>
          <p:cNvSpPr txBox="1"/>
          <p:nvPr/>
        </p:nvSpPr>
        <p:spPr>
          <a:xfrm>
            <a:off x="5579110" y="1159510"/>
            <a:ext cx="1576705" cy="3384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800">
                <a:latin typeface="Times New Roman" panose="02020603050405020304" charset="0"/>
                <a:cs typeface="Times New Roman" panose="02020603050405020304" charset="0"/>
              </a:rPr>
              <a:t>Méthodologie</a:t>
            </a:r>
            <a:endParaRPr lang="fr-FR" altLang="en-GB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Google Shape;607;p39"/>
          <p:cNvSpPr/>
          <p:nvPr/>
        </p:nvSpPr>
        <p:spPr>
          <a:xfrm>
            <a:off x="4992370" y="2023110"/>
            <a:ext cx="515620" cy="393065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3" name="Google Shape;609;p39"/>
          <p:cNvSpPr txBox="1"/>
          <p:nvPr/>
        </p:nvSpPr>
        <p:spPr>
          <a:xfrm>
            <a:off x="5579745" y="2023110"/>
            <a:ext cx="1184275" cy="3384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800">
                <a:latin typeface="Times New Roman" panose="02020603050405020304" charset="0"/>
                <a:cs typeface="Times New Roman" panose="02020603050405020304" charset="0"/>
              </a:rPr>
              <a:t>Résultats</a:t>
            </a:r>
            <a:endParaRPr lang="fr-FR" altLang="en-GB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Google Shape;610;p39"/>
          <p:cNvSpPr txBox="1"/>
          <p:nvPr/>
        </p:nvSpPr>
        <p:spPr>
          <a:xfrm flipH="1">
            <a:off x="4841875" y="1984375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lang="fr-FR" altLang="en-GB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Google Shape;609;p39"/>
          <p:cNvSpPr txBox="1"/>
          <p:nvPr/>
        </p:nvSpPr>
        <p:spPr>
          <a:xfrm>
            <a:off x="5578475" y="2941320"/>
            <a:ext cx="2430780" cy="3384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800">
                <a:latin typeface="Times New Roman" panose="02020603050405020304" charset="0"/>
                <a:cs typeface="Times New Roman" panose="02020603050405020304" charset="0"/>
              </a:rPr>
              <a:t>Apprentissages et Compétences Acquises</a:t>
            </a:r>
            <a:endParaRPr lang="fr-FR" altLang="en-GB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Google Shape;607;p39"/>
          <p:cNvSpPr/>
          <p:nvPr/>
        </p:nvSpPr>
        <p:spPr>
          <a:xfrm>
            <a:off x="4991735" y="3804920"/>
            <a:ext cx="515620" cy="393065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9" name="Google Shape;609;p39"/>
          <p:cNvSpPr txBox="1"/>
          <p:nvPr/>
        </p:nvSpPr>
        <p:spPr>
          <a:xfrm>
            <a:off x="5579110" y="3804920"/>
            <a:ext cx="1408430" cy="3384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80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fr-FR" altLang="en-GB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Google Shape;610;p39"/>
          <p:cNvSpPr txBox="1"/>
          <p:nvPr/>
        </p:nvSpPr>
        <p:spPr>
          <a:xfrm flipH="1">
            <a:off x="4841240" y="3766185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8</a:t>
            </a:r>
            <a:endParaRPr lang="fr-FR" altLang="en-GB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Google Shape;605;p39"/>
          <p:cNvSpPr/>
          <p:nvPr/>
        </p:nvSpPr>
        <p:spPr>
          <a:xfrm>
            <a:off x="920115" y="3702685"/>
            <a:ext cx="555625" cy="42164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610;p39"/>
          <p:cNvSpPr txBox="1"/>
          <p:nvPr/>
        </p:nvSpPr>
        <p:spPr>
          <a:xfrm flipH="1">
            <a:off x="808990" y="3709035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fr-FR" altLang="en-GB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Google Shape;605;p39"/>
          <p:cNvSpPr/>
          <p:nvPr/>
        </p:nvSpPr>
        <p:spPr>
          <a:xfrm>
            <a:off x="4952365" y="2853055"/>
            <a:ext cx="555625" cy="42164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610;p39"/>
          <p:cNvSpPr txBox="1"/>
          <p:nvPr/>
        </p:nvSpPr>
        <p:spPr>
          <a:xfrm flipH="1">
            <a:off x="4841240" y="2847975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7</a:t>
            </a:r>
            <a:endParaRPr lang="fr-FR" altLang="en-GB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Google Shape;605;p39"/>
          <p:cNvSpPr/>
          <p:nvPr/>
        </p:nvSpPr>
        <p:spPr>
          <a:xfrm>
            <a:off x="4951730" y="1155065"/>
            <a:ext cx="555625" cy="42164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610;p39"/>
          <p:cNvSpPr txBox="1"/>
          <p:nvPr/>
        </p:nvSpPr>
        <p:spPr>
          <a:xfrm flipH="1">
            <a:off x="4846320" y="1158875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fr-FR" altLang="en-GB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" grpId="0" animBg="1"/>
      <p:bldP spid="607" grpId="0" animBg="1"/>
      <p:bldP spid="609" grpId="0" build="p"/>
      <p:bldP spid="610" grpId="0"/>
      <p:bldP spid="620" grpId="0"/>
      <p:bldP spid="2" grpId="0"/>
      <p:bldP spid="3" grpId="0"/>
      <p:bldP spid="7" grpId="0" animBg="1"/>
      <p:bldP spid="8" grpId="0"/>
      <p:bldP spid="9" grpId="0"/>
      <p:bldP spid="11" grpId="0"/>
      <p:bldP spid="20" grpId="0"/>
      <p:bldP spid="22" grpId="0" animBg="1"/>
      <p:bldP spid="23" grpId="0"/>
      <p:bldP spid="24" grpId="0"/>
      <p:bldP spid="26" grpId="0"/>
      <p:bldP spid="28" grpId="0" animBg="1"/>
      <p:bldP spid="29" grpId="0"/>
      <p:bldP spid="30" grpId="0"/>
      <p:bldP spid="35" grpId="0" animBg="1"/>
      <p:bldP spid="36" grpId="0"/>
      <p:bldP spid="41" grpId="0" animBg="1"/>
      <p:bldP spid="27" grpId="0"/>
      <p:bldP spid="42" grpId="0" animBg="1"/>
      <p:bldP spid="21" grpId="0"/>
      <p:bldP spid="605" grpId="1" animBg="1"/>
      <p:bldP spid="607" grpId="1" animBg="1"/>
      <p:bldP spid="609" grpId="1" build="p"/>
      <p:bldP spid="610" grpId="1"/>
      <p:bldP spid="620" grpId="1"/>
      <p:bldP spid="2" grpId="1"/>
      <p:bldP spid="3" grpId="1"/>
      <p:bldP spid="7" grpId="1" animBg="1"/>
      <p:bldP spid="8" grpId="1"/>
      <p:bldP spid="9" grpId="1"/>
      <p:bldP spid="11" grpId="1"/>
      <p:bldP spid="20" grpId="1"/>
      <p:bldP spid="22" grpId="1" animBg="1"/>
      <p:bldP spid="23" grpId="1"/>
      <p:bldP spid="24" grpId="1"/>
      <p:bldP spid="26" grpId="1"/>
      <p:bldP spid="28" grpId="1" animBg="1"/>
      <p:bldP spid="29" grpId="1"/>
      <p:bldP spid="30" grpId="1"/>
      <p:bldP spid="35" grpId="1" animBg="1"/>
      <p:bldP spid="36" grpId="1"/>
      <p:bldP spid="41" grpId="1" animBg="1"/>
      <p:bldP spid="27" grpId="1"/>
      <p:bldP spid="42" grpId="1" animBg="1"/>
      <p:bldP spid="2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"/>
          <p:cNvSpPr/>
          <p:nvPr/>
        </p:nvSpPr>
        <p:spPr>
          <a:xfrm>
            <a:off x="971550" y="1851660"/>
            <a:ext cx="1304925" cy="903605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09" name="Google Shape;609;p39"/>
          <p:cNvSpPr txBox="1"/>
          <p:nvPr/>
        </p:nvSpPr>
        <p:spPr>
          <a:xfrm>
            <a:off x="2411730" y="1741805"/>
            <a:ext cx="5876290" cy="10134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4800">
                <a:latin typeface="Times New Roman" panose="02020603050405020304" charset="0"/>
                <a:cs typeface="Times New Roman" panose="02020603050405020304" charset="0"/>
              </a:rPr>
              <a:t>Introduction générale</a:t>
            </a:r>
            <a:endParaRPr lang="fr-FR" altLang="en-GB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0" name="Google Shape;610;p39"/>
          <p:cNvSpPr txBox="1"/>
          <p:nvPr/>
        </p:nvSpPr>
        <p:spPr>
          <a:xfrm flipH="1">
            <a:off x="1204595" y="1924050"/>
            <a:ext cx="838835" cy="7607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01</a:t>
            </a:r>
            <a:endParaRPr lang="en-GB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4243070" y="294640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 animBg="1"/>
      <p:bldP spid="609" grpId="0"/>
      <p:bldP spid="610" grpId="0"/>
      <p:bldP spid="607" grpId="1" animBg="1"/>
      <p:bldP spid="609" grpId="1"/>
      <p:bldP spid="6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9"/>
          <p:cNvSpPr/>
          <p:nvPr/>
        </p:nvSpPr>
        <p:spPr>
          <a:xfrm>
            <a:off x="655320" y="699770"/>
            <a:ext cx="820420" cy="64516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Google Shape;609;p39"/>
          <p:cNvSpPr txBox="1"/>
          <p:nvPr/>
        </p:nvSpPr>
        <p:spPr>
          <a:xfrm>
            <a:off x="1619885" y="735965"/>
            <a:ext cx="6791960" cy="549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Entreprise &amp; Contexte du Projet</a:t>
            </a:r>
            <a:endParaRPr lang="fr-FR" altLang="en-GB"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Google Shape;610;p39"/>
          <p:cNvSpPr txBox="1"/>
          <p:nvPr/>
        </p:nvSpPr>
        <p:spPr>
          <a:xfrm flipH="1">
            <a:off x="683895" y="819785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36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fr-FR" altLang="en-GB" sz="36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18" name="Google Shape;6918;p81"/>
          <p:cNvSpPr/>
          <p:nvPr/>
        </p:nvSpPr>
        <p:spPr>
          <a:xfrm>
            <a:off x="1259840" y="1770380"/>
            <a:ext cx="444500" cy="39751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Text Box 11"/>
          <p:cNvSpPr txBox="1"/>
          <p:nvPr/>
        </p:nvSpPr>
        <p:spPr>
          <a:xfrm>
            <a:off x="1764030" y="1708150"/>
            <a:ext cx="1850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 sz="28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Entreprise</a:t>
            </a:r>
            <a:r>
              <a:rPr lang="fr-FR" altLang="en-GB" sz="28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fr-FR" altLang="en-GB" sz="28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23948008" name="Picture 323948008" descr="Form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5" y="2553970"/>
            <a:ext cx="2769870" cy="1256030"/>
          </a:xfrm>
          <a:prstGeom prst="rect">
            <a:avLst/>
          </a:prstGeom>
        </p:spPr>
      </p:pic>
      <p:grpSp>
        <p:nvGrpSpPr>
          <p:cNvPr id="6960" name="Google Shape;6960;p81"/>
          <p:cNvGrpSpPr/>
          <p:nvPr/>
        </p:nvGrpSpPr>
        <p:grpSpPr>
          <a:xfrm>
            <a:off x="4434840" y="1881505"/>
            <a:ext cx="464820" cy="443230"/>
            <a:chOff x="580725" y="3617925"/>
            <a:chExt cx="299325" cy="297375"/>
          </a:xfrm>
          <a:solidFill>
            <a:schemeClr val="bg2"/>
          </a:solidFill>
        </p:grpSpPr>
        <p:sp>
          <p:nvSpPr>
            <p:cNvPr id="6961" name="Google Shape;6961;p81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2" name="Google Shape;6962;p81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3" name="Google Shape;6963;p81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4" name="Google Shape;6964;p81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5" name="Google Shape;6965;p81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5001260" y="1881505"/>
            <a:ext cx="3241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 sz="28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 du Projet</a:t>
            </a:r>
            <a:endParaRPr lang="fr-FR" altLang="en-GB" sz="28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427855" y="2707640"/>
            <a:ext cx="3950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discussion avec l'encadrante </a:t>
            </a:r>
            <a:endParaRPr lang="fr-FR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le projet à construire</a:t>
            </a:r>
            <a:endParaRPr lang="fr-FR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4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2394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" grpId="0" animBg="1"/>
      <p:bldP spid="2" grpId="0"/>
      <p:bldP spid="3" grpId="0"/>
      <p:bldP spid="605" grpId="1" animBg="1"/>
      <p:bldP spid="2" grpId="1"/>
      <p:bldP spid="3" grpId="1"/>
      <p:bldP spid="6918" grpId="0" animBg="1"/>
      <p:bldP spid="12" grpId="0"/>
      <p:bldP spid="6918" grpId="1" animBg="1"/>
      <p:bldP spid="12" grpId="1"/>
      <p:bldP spid="14" grpId="0"/>
      <p:bldP spid="15" grpId="0"/>
      <p:bldP spid="14" grpId="1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7;p39"/>
          <p:cNvSpPr/>
          <p:nvPr/>
        </p:nvSpPr>
        <p:spPr>
          <a:xfrm>
            <a:off x="1435735" y="399415"/>
            <a:ext cx="706755" cy="56515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8" name="Google Shape;609;p39"/>
          <p:cNvSpPr txBox="1"/>
          <p:nvPr/>
        </p:nvSpPr>
        <p:spPr>
          <a:xfrm>
            <a:off x="2169160" y="339725"/>
            <a:ext cx="4870450" cy="5530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3600">
                <a:latin typeface="Times New Roman" panose="02020603050405020304" charset="0"/>
                <a:cs typeface="Times New Roman" panose="02020603050405020304" charset="0"/>
              </a:rPr>
              <a:t>Architecture Technique</a:t>
            </a:r>
            <a:endParaRPr lang="fr-FR" altLang="en-GB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Google Shape;610;p39"/>
          <p:cNvSpPr txBox="1"/>
          <p:nvPr/>
        </p:nvSpPr>
        <p:spPr>
          <a:xfrm flipH="1">
            <a:off x="1376680" y="483870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fr-FR" altLang="en-GB"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43755" y="1491615"/>
            <a:ext cx="29578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36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Modelisation </a:t>
            </a:r>
            <a:r>
              <a:rPr lang="fr-FR" altLang="en-US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cas d’utilisation </a:t>
            </a:r>
            <a:endParaRPr lang="fr-FR" altLang="en-US"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" name="Picture 0" descr="StarUML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5" y="1729740"/>
            <a:ext cx="3148330" cy="120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7" grpId="1" animBg="1"/>
      <p:bldP spid="8" grpId="1"/>
      <p:bldP spid="9" grpId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UseCaseDiagram1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267335"/>
            <a:ext cx="6297930" cy="4591685"/>
          </a:xfrm>
          <a:prstGeom prst="rect">
            <a:avLst/>
          </a:prstGeom>
        </p:spPr>
      </p:pic>
      <p:sp>
        <p:nvSpPr>
          <p:cNvPr id="7" name="Google Shape;607;p39"/>
          <p:cNvSpPr/>
          <p:nvPr/>
        </p:nvSpPr>
        <p:spPr>
          <a:xfrm>
            <a:off x="683260" y="190500"/>
            <a:ext cx="998855" cy="74930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9" name="Google Shape;610;p39"/>
          <p:cNvSpPr txBox="1"/>
          <p:nvPr/>
        </p:nvSpPr>
        <p:spPr>
          <a:xfrm flipH="1">
            <a:off x="683260" y="339725"/>
            <a:ext cx="889000" cy="43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fr-FR" altLang="en-GB"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7" grpId="1" animBg="1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7;p39"/>
          <p:cNvSpPr/>
          <p:nvPr/>
        </p:nvSpPr>
        <p:spPr>
          <a:xfrm>
            <a:off x="1435735" y="399415"/>
            <a:ext cx="706755" cy="56515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8" name="Google Shape;609;p39"/>
          <p:cNvSpPr txBox="1"/>
          <p:nvPr/>
        </p:nvSpPr>
        <p:spPr>
          <a:xfrm>
            <a:off x="2169160" y="339725"/>
            <a:ext cx="4870450" cy="5530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3600">
                <a:latin typeface="Times New Roman" panose="02020603050405020304" charset="0"/>
                <a:cs typeface="Times New Roman" panose="02020603050405020304" charset="0"/>
              </a:rPr>
              <a:t>Architecture Technique</a:t>
            </a:r>
            <a:endParaRPr lang="fr-FR" altLang="en-GB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Google Shape;610;p39"/>
          <p:cNvSpPr txBox="1"/>
          <p:nvPr/>
        </p:nvSpPr>
        <p:spPr>
          <a:xfrm flipH="1">
            <a:off x="1376680" y="483870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fr-FR" altLang="en-GB"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23665" y="1563370"/>
            <a:ext cx="4571365" cy="1294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fr-FR" altLang="en-US" sz="4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Modelisation </a:t>
            </a:r>
            <a:r>
              <a:rPr lang="fr-FR" altLang="en-US" sz="4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fr-FR" altLang="en-US" sz="4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" name="Picture 0" descr="StarUML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707515"/>
            <a:ext cx="3086735" cy="1179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7" grpId="1" animBg="1"/>
      <p:bldP spid="8" grpId="1"/>
      <p:bldP spid="9" grpId="1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Google Shape;607;p39"/>
          <p:cNvSpPr/>
          <p:nvPr/>
        </p:nvSpPr>
        <p:spPr>
          <a:xfrm>
            <a:off x="586740" y="41275"/>
            <a:ext cx="998855" cy="74930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9" name="Google Shape;610;p39"/>
          <p:cNvSpPr txBox="1"/>
          <p:nvPr/>
        </p:nvSpPr>
        <p:spPr>
          <a:xfrm flipH="1">
            <a:off x="586740" y="190500"/>
            <a:ext cx="889000" cy="43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fr-FR" altLang="en-GB"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ClassDiagram1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915670"/>
            <a:ext cx="7827010" cy="3925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/>
      <p:bldP spid="7" grpId="1" animBg="1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7;p39"/>
          <p:cNvSpPr/>
          <p:nvPr/>
        </p:nvSpPr>
        <p:spPr>
          <a:xfrm>
            <a:off x="1318895" y="638175"/>
            <a:ext cx="706755" cy="56515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8" name="Google Shape;609;p39"/>
          <p:cNvSpPr txBox="1"/>
          <p:nvPr/>
        </p:nvSpPr>
        <p:spPr>
          <a:xfrm>
            <a:off x="2052320" y="578485"/>
            <a:ext cx="4870450" cy="5530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ans Caption" panose="020B0603020203020204"/>
              <a:buNone/>
              <a:defRPr sz="2000" b="0" i="0" u="none" strike="noStrike" cap="none">
                <a:solidFill>
                  <a:schemeClr val="dk1"/>
                </a:solidFill>
                <a:latin typeface="PT Sans Caption" panose="020B0603020203020204"/>
                <a:ea typeface="PT Sans Caption" panose="020B0603020203020204"/>
                <a:cs typeface="PT Sans Caption" panose="020B0603020203020204"/>
                <a:sym typeface="PT Sans Caption" panose="020B0603020203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3600">
                <a:latin typeface="Times New Roman" panose="02020603050405020304" charset="0"/>
                <a:cs typeface="Times New Roman" panose="02020603050405020304" charset="0"/>
              </a:rPr>
              <a:t>Architecture Technique</a:t>
            </a:r>
            <a:endParaRPr lang="fr-FR" altLang="en-GB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Google Shape;610;p39"/>
          <p:cNvSpPr txBox="1"/>
          <p:nvPr/>
        </p:nvSpPr>
        <p:spPr>
          <a:xfrm flipH="1">
            <a:off x="1259840" y="722630"/>
            <a:ext cx="779145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3000" b="1" i="0" u="none" strike="noStrike" cap="none">
                <a:solidFill>
                  <a:schemeClr val="dk2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 panose="020B0600030204020004"/>
              <a:buNone/>
              <a:defRPr sz="2500" b="1" i="0" u="none" strike="noStrike" cap="none">
                <a:solidFill>
                  <a:schemeClr val="dk1"/>
                </a:solidFill>
                <a:latin typeface="Convergence" panose="020B0600030204020004"/>
                <a:ea typeface="Convergence" panose="020B0600030204020004"/>
                <a:cs typeface="Convergence" panose="020B0600030204020004"/>
                <a:sym typeface="Convergence" panose="020B0600030204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fr-FR" altLang="en-GB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fr-FR" altLang="en-GB"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00020" y="1203325"/>
            <a:ext cx="3470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pour constriure ce projet on a besoin de :</a:t>
            </a:r>
            <a:endParaRPr lang="fr-FR" altLang="en-US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Curved Connector 4"/>
          <p:cNvCxnSpPr>
            <a:stCxn id="6" idx="0"/>
            <a:endCxn id="18" idx="1"/>
          </p:cNvCxnSpPr>
          <p:nvPr/>
        </p:nvCxnSpPr>
        <p:spPr>
          <a:xfrm rot="16200000">
            <a:off x="5538470" y="259715"/>
            <a:ext cx="405765" cy="3498215"/>
          </a:xfrm>
          <a:prstGeom prst="curvedConnector2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Picture 9" descr="logo_mysql_v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285" y="3707765"/>
            <a:ext cx="1288415" cy="894715"/>
          </a:xfrm>
          <a:prstGeom prst="rect">
            <a:avLst/>
          </a:prstGeom>
        </p:spPr>
      </p:pic>
      <p:pic>
        <p:nvPicPr>
          <p:cNvPr id="1" name="Picture 0" descr="logo_u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2143125"/>
            <a:ext cx="1226820" cy="890270"/>
          </a:xfrm>
          <a:prstGeom prst="rect">
            <a:avLst/>
          </a:prstGeom>
        </p:spPr>
      </p:pic>
      <p:pic>
        <p:nvPicPr>
          <p:cNvPr id="6" name="Picture 5" descr="Logo_larav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30" y="2211705"/>
            <a:ext cx="925830" cy="955040"/>
          </a:xfrm>
          <a:prstGeom prst="rect">
            <a:avLst/>
          </a:prstGeom>
        </p:spPr>
      </p:pic>
      <p:cxnSp>
        <p:nvCxnSpPr>
          <p:cNvPr id="11" name="Curved Connector 10"/>
          <p:cNvCxnSpPr>
            <a:stCxn id="1" idx="2"/>
            <a:endCxn id="6" idx="1"/>
          </p:cNvCxnSpPr>
          <p:nvPr/>
        </p:nvCxnSpPr>
        <p:spPr>
          <a:xfrm rot="5400000" flipH="1" flipV="1">
            <a:off x="2168843" y="1672908"/>
            <a:ext cx="344170" cy="2376805"/>
          </a:xfrm>
          <a:prstGeom prst="curvedConnector4">
            <a:avLst>
              <a:gd name="adj1" fmla="val -107841"/>
              <a:gd name="adj2" fmla="val 62904"/>
            </a:avLst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8" name="Picture 17" descr="Logo_bla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460" y="1347470"/>
            <a:ext cx="916305" cy="916305"/>
          </a:xfrm>
          <a:prstGeom prst="rect">
            <a:avLst/>
          </a:prstGeom>
        </p:spPr>
      </p:pic>
      <p:cxnSp>
        <p:nvCxnSpPr>
          <p:cNvPr id="19" name="Curved Connector 18"/>
          <p:cNvCxnSpPr>
            <a:stCxn id="6" idx="2"/>
            <a:endCxn id="10" idx="0"/>
          </p:cNvCxnSpPr>
          <p:nvPr/>
        </p:nvCxnSpPr>
        <p:spPr>
          <a:xfrm rot="5400000">
            <a:off x="3505200" y="3220720"/>
            <a:ext cx="541020" cy="432435"/>
          </a:xfrm>
          <a:prstGeom prst="curvedConnector3">
            <a:avLst>
              <a:gd name="adj1" fmla="val 49941"/>
            </a:avLst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0" name="Picture 19" descr="logo_cs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420" y="2635885"/>
            <a:ext cx="795020" cy="795020"/>
          </a:xfrm>
          <a:prstGeom prst="rect">
            <a:avLst/>
          </a:prstGeom>
        </p:spPr>
      </p:pic>
      <p:cxnSp>
        <p:nvCxnSpPr>
          <p:cNvPr id="21" name="Curved Connector 20"/>
          <p:cNvCxnSpPr>
            <a:stCxn id="6" idx="0"/>
            <a:endCxn id="20" idx="1"/>
          </p:cNvCxnSpPr>
          <p:nvPr/>
        </p:nvCxnSpPr>
        <p:spPr>
          <a:xfrm rot="16200000" flipH="1">
            <a:off x="5360988" y="842963"/>
            <a:ext cx="821690" cy="3559175"/>
          </a:xfrm>
          <a:prstGeom prst="curvedConnector4">
            <a:avLst>
              <a:gd name="adj1" fmla="val -29019"/>
              <a:gd name="adj2" fmla="val 56494"/>
            </a:avLst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3"/>
            <a:endCxn id="10" idx="2"/>
          </p:cNvCxnSpPr>
          <p:nvPr/>
        </p:nvCxnSpPr>
        <p:spPr>
          <a:xfrm flipH="1">
            <a:off x="3559810" y="1805940"/>
            <a:ext cx="4846955" cy="2796540"/>
          </a:xfrm>
          <a:prstGeom prst="curvedConnector4">
            <a:avLst>
              <a:gd name="adj1" fmla="val -4913"/>
              <a:gd name="adj2" fmla="val 108515"/>
            </a:avLst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0" idx="2"/>
          </p:cNvCxnSpPr>
          <p:nvPr/>
        </p:nvCxnSpPr>
        <p:spPr>
          <a:xfrm rot="5400000">
            <a:off x="5717540" y="1924685"/>
            <a:ext cx="725170" cy="3736975"/>
          </a:xfrm>
          <a:prstGeom prst="curvedConnector2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3" grpId="0"/>
      <p:bldP spid="7" grpId="1" animBg="1"/>
      <p:bldP spid="8" grpId="1"/>
      <p:bldP spid="9" grpId="1"/>
      <p:bldP spid="3" grpId="1"/>
    </p:bldLst>
  </p:timing>
</p:sld>
</file>

<file path=ppt/theme/theme1.xml><?xml version="1.0" encoding="utf-8"?>
<a:theme xmlns:a="http://schemas.openxmlformats.org/drawingml/2006/main" name="Projektvorschlag im Waves-Stil by Slidesgo">
  <a:themeElements>
    <a:clrScheme name="Simple Light">
      <a:dk1>
        <a:srgbClr val="887571"/>
      </a:dk1>
      <a:lt1>
        <a:srgbClr val="FFFFFF"/>
      </a:lt1>
      <a:dk2>
        <a:srgbClr val="5A8796"/>
      </a:dk2>
      <a:lt2>
        <a:srgbClr val="D2E6EC"/>
      </a:lt2>
      <a:accent1>
        <a:srgbClr val="F1E8DE"/>
      </a:accent1>
      <a:accent2>
        <a:srgbClr val="D1A593"/>
      </a:accent2>
      <a:accent3>
        <a:srgbClr val="FFFFFF"/>
      </a:accent3>
      <a:accent4>
        <a:srgbClr val="8DB7C5"/>
      </a:accent4>
      <a:accent5>
        <a:srgbClr val="FFFFFF"/>
      </a:accent5>
      <a:accent6>
        <a:srgbClr val="FFFFFF"/>
      </a:accent6>
      <a:hlink>
        <a:srgbClr val="AC8A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WPS Presentation</Application>
  <PresentationFormat/>
  <Paragraphs>116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Arial</vt:lpstr>
      <vt:lpstr>Convergence</vt:lpstr>
      <vt:lpstr>PT Sans Caption</vt:lpstr>
      <vt:lpstr>Raleway</vt:lpstr>
      <vt:lpstr>Roboto Condensed Light</vt:lpstr>
      <vt:lpstr>Segoe Print</vt:lpstr>
      <vt:lpstr>Ubuntu</vt:lpstr>
      <vt:lpstr>Montserrat</vt:lpstr>
      <vt:lpstr>Times New Roman</vt:lpstr>
      <vt:lpstr>Microsoft YaHei</vt:lpstr>
      <vt:lpstr>Arial Unicode MS</vt:lpstr>
      <vt:lpstr>Projektvorschlag im Waves-Stil by Slidesgo</vt:lpstr>
      <vt:lpstr>la création d’un site vitrine</vt:lpstr>
      <vt:lpstr>Table des Matières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création d’un site vitrine</dc:title>
  <dc:creator/>
  <cp:lastModifiedBy>user</cp:lastModifiedBy>
  <cp:revision>16</cp:revision>
  <dcterms:created xsi:type="dcterms:W3CDTF">2023-11-13T12:53:00Z</dcterms:created>
  <dcterms:modified xsi:type="dcterms:W3CDTF">2024-06-05T11:01:16Z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26E6E22B61814E1D8911201D3F684AC0_13</vt:lpwstr>
  </property>
  <property fmtid="{D5CDD505-2E9C-101B-9397-08002B2CF9AE}" pid="3" name="KSOProductBuildVer">
    <vt:lpwstr>1033-12.2.0.17119</vt:lpwstr>
  </property>
</Properties>
</file>