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comments+xml" PartName="/ppt/comments/comment2.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binary" PartName="/ppt/metadata"/>
  <Override ContentType="application/vnd.openxmlformats-officedocument.presentationml.notesMaster+xml" PartName="/ppt/notesMasters/notesMaster1.xml"/>
  <Override ContentType="application/vnd.openxmlformats-officedocument.presentationml.commentAuthors+xml" PartName="/ppt/commentAuthors.xml"/>
  <Override ContentType="application/vnd.openxmlformats-officedocument.presentationml.presProps+xml" PartName="/ppt/pres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Lst>
  <p:sldSz cy="12192000" cx="6858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13" roundtripDataSignature="AMtx7mjebbNXfpKlEfVhQ9l9ZEP6a5GSwA=="/>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1" name="游佳偉"/>
  <p:cmAuthor clrIdx="1" id="1" initials="" lastIdx="4" name="長谷川千紘"/>
  <p:cmAuthor clrIdx="2" id="2" initials="" lastIdx="5" name="塚根里佳"/>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43E9B91-B021-440A-A669-AF3169990D00}">
  <a:tblStyle styleId="{F43E9B91-B021-440A-A669-AF3169990D00}"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BF5"/>
          </a:solidFill>
        </a:fill>
      </a:tcStyle>
    </a:wholeTbl>
    <a:band1H>
      <a:tcTxStyle/>
      <a:tcStyle>
        <a:fill>
          <a:solidFill>
            <a:srgbClr val="CDD4EA"/>
          </a:solidFill>
        </a:fill>
      </a:tcStyle>
    </a:band1H>
    <a:band2H>
      <a:tcTxStyle/>
    </a:band2H>
    <a:band1V>
      <a:tcTxStyle/>
      <a:tcStyle>
        <a:fill>
          <a:solidFill>
            <a:srgbClr val="CDD4EA"/>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customschemas.google.com/relationships/presentationmetadata" Target="metadata"/><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commentAuthors" Target="commentAuthors.xml"/><Relationship Id="rId9" Type="http://schemas.openxmlformats.org/officeDocument/2006/relationships/slide" Target="slides/slide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3-07-06T08:46:05.247">
    <p:pos x="6000" y="0"/>
    <p:text>一番上に何かのデザインを入ってから、「ホーム」「チャットGPTの仕組み」・・・の並びになる、のほうがいいかもしれない
※ソフトウェアの名前とか、可愛いキャラクターとか、何でもいいです。</p:text>
    <p:extLst>
      <p:ext uri="{C676402C-5697-4E1C-873F-D02D1690AC5C}">
        <p15:threadingInfo timeZoneBias="0"/>
      </p:ext>
      <p:ext uri="http://customooxmlschemas.google.com/">
        <go:slidesCustomData xmlns:go="http://customooxmlschemas.google.com/" commentPostId="AAAA0a5F59Q"/>
      </p:ext>
    </p:extLst>
  </p:cm>
  <p:cm authorId="1" idx="1" dt="2023-07-06T06:41:21.330">
    <p:pos x="6000" y="100"/>
    <p:text>Q＆A
・何ができるの？
→会話ができる
質問に返答がもらえる
仕事をしてもらえる(翻訳・コード記述)
・ChatGPTは日本語で使えるの？
→ChatGPTとの会話は日本語で行なえます
メニューや設定画面は英語ですが、シンプルな作りなので英語が不得意でも利用できないほどではないかと思います(ここどうやって書くべき？)
・無料？
→はい。アカウント登録をすれば無料でお使い頂けます
ChatGPT-3.5まではご利用いただけます
しかし、2023年3月14日に最新版として提供されたGPT-4は有料版のみの機能となっております。
有料サブスクリプション版として『ChatGPT Plus』があります。
価格は月額20ドル（約2,600円）で、入ると① 混雑ピーク時にアクセスしやすくなったり、② レスポンスの時間が短縮されたりというメリットがあることから、最近は日本でも加入者が増えているようです。
・アカウントはどうやって作るの？
→こちらから登録できます
(リンク)に詳しい手順を記載をしていますので、あわせてお使いください
・PCでしか使えないの？
PCだけでなくスマホでもお使いいただけます
（リンク）</p:text>
    <p:extLst>
      <p:ext uri="{C676402C-5697-4E1C-873F-D02D1690AC5C}">
        <p15:threadingInfo timeZoneBias="0"/>
      </p:ext>
      <p:ext uri="http://customooxmlschemas.google.com/">
        <go:slidesCustomData xmlns:go="http://customooxmlschemas.google.com/" commentPostId="AAAA0agNWbY"/>
      </p:ext>
    </p:extLst>
  </p:cm>
  <p:cm authorId="2" idx="1" dt="2023-07-06T06:37:52.796">
    <p:pos x="3599" y="615"/>
    <p:text>YouTube、TikTokなどのリンク</p:text>
    <p:extLst>
      <p:ext uri="{C676402C-5697-4E1C-873F-D02D1690AC5C}">
        <p15:threadingInfo timeZoneBias="0"/>
      </p:ext>
      <p:ext uri="http://customooxmlschemas.google.com/">
        <go:slidesCustomData xmlns:go="http://customooxmlschemas.google.com/" commentPostId="AAAA0agNWbI"/>
      </p:ext>
    </p:extLst>
  </p:cm>
  <p:cm authorId="1" idx="2" dt="2023-07-06T06:40:53.676">
    <p:pos x="6000" y="200"/>
    <p:text>GPTに聞いてみた、(？)冒頭だけ　こんな感じで答えてくれますよ的な　
→動画リンク？画像？
・ChatGPTってなに？
→自然な文章やコードを生成してくれる人工知能(AI)のこと
2022年11月に「OpenAI」という団体に開発されています</p:text>
    <p:extLst>
      <p:ext uri="{C676402C-5697-4E1C-873F-D02D1690AC5C}">
        <p15:threadingInfo timeZoneBias="0"/>
      </p:ext>
      <p:ext uri="http://customooxmlschemas.google.com/">
        <go:slidesCustomData xmlns:go="http://customooxmlschemas.google.com/" commentPostId="AAAA0agNWbU"/>
      </p:ext>
    </p:extLst>
  </p:cm>
  <p:cm authorId="1" idx="3" dt="2023-07-06T06:38:36.349">
    <p:pos x="6000" y="300"/>
    <p:text>掴みの文
「チャットGPTは、おしゃべりができるコンピューターのお友達！質問したり話したりすると、面白い答えやお話を考えてくれます！いろんなことを知っているから、好きなことを聞いてみましょう♪」</p:text>
    <p:extLst>
      <p:ext uri="{C676402C-5697-4E1C-873F-D02D1690AC5C}">
        <p15:threadingInfo timeZoneBias="0"/>
      </p:ext>
      <p:ext uri="http://customooxmlschemas.google.com/">
        <go:slidesCustomData xmlns:go="http://customooxmlschemas.google.com/" commentPostId="AAAA0agNWbM"/>
      </p:ext>
    </p:extLst>
  </p:cm>
  <p:cm authorId="1" idx="4" dt="2023-07-06T06:35:12.671">
    <p:pos x="6000" y="400"/>
    <p:text>ChatGPTのキャッチコピー
「知識と対話の新次元へ。ChatGPTがあなたの質問に答え、会話を彩ります！」</p:text>
    <p:extLst>
      <p:ext uri="{C676402C-5697-4E1C-873F-D02D1690AC5C}">
        <p15:threadingInfo timeZoneBias="0"/>
      </p:ext>
      <p:ext uri="http://customooxmlschemas.google.com/">
        <go:slidesCustomData xmlns:go="http://customooxmlschemas.google.com/" commentPostId="AAAA0agNWbE"/>
      </p:ext>
    </p:extLs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2" idx="2" dt="2023-07-06T06:46:00.672">
    <p:pos x="1138" y="5065"/>
    <p:text>ボタンを押したら別ページに飛べる</p:text>
    <p:extLst>
      <p:ext uri="{C676402C-5697-4E1C-873F-D02D1690AC5C}">
        <p15:threadingInfo timeZoneBias="0"/>
      </p:ext>
      <p:ext uri="http://customooxmlschemas.google.com/">
        <go:slidesCustomData xmlns:go="http://customooxmlschemas.google.com/" commentPostId="AAAA0agNWbo"/>
      </p:ext>
    </p:extLst>
  </p:cm>
  <p:cm authorId="2" idx="3" dt="2023-07-06T06:43:25.666">
    <p:pos x="486" y="5534"/>
    <p:text>チャットGPTの始め方〈ウェブサイト・PC編〉
①チャットGPT公式サイトにアクセス
チャットGPT公式サイトにアクセスし、「TRY CHATGPT」をクリック
アカウント作成のため、「Sign Up」をクリック
（スクリーンショット貼り付け）
②アカウントを作成
Email address欄に自分のメールアドレスを入力し、「Continue」をクリック
パスワード入力欄が表示されるので、チャットGPTにログインするための新規パスワードを入力し、再度「Continue」をクリック
＊GoogleアカウントやMicrosoftアカウントを持っている方は、下部のGoogleやMicrosoftボタンをクリックすれば、すぐにチャットGPTを使用可能です。
（スクリーンショット貼り付け）
③アカウントの登録のための認証を行う
「verify your email（メールを確認してください）」が表示される
OpenAIからメールが来ていることを確認し、「Verify email address（メールアドレスの確認）」をクリック
（スクリーンショット貼り付け）
④名前と電話番号を入力
First nameに名前、Last nameに苗字を入力し、「Continue」をクリック
+81に続けて自身の電話番号を入力し、「Send code」をクリック
＊不安な方は偽名でも大丈夫です。電話番号は認証に使うため、必ず正しい情報を入力する必要があります。
（スクリーンショット貼り付け）
⑤認証コードを入力
携帯にOpenAIから認証コードが送られてきていることを確認
（スクリーンショット貼り付け）
チャットGPTの画面に戻り、携帯に送られてきた6桁の認証コードを入力
（スクリーンショット貼り付け）
これでチャットGPTを使うための登録手順は完了です。お疲れ様でした。</p:text>
    <p:extLst>
      <p:ext uri="{C676402C-5697-4E1C-873F-D02D1690AC5C}">
        <p15:threadingInfo timeZoneBias="0"/>
      </p:ext>
      <p:ext uri="http://customooxmlschemas.google.com/">
        <go:slidesCustomData xmlns:go="http://customooxmlschemas.google.com/" commentPostId="AAAA0agNWbg"/>
      </p:ext>
    </p:extLst>
  </p:cm>
  <p:cm authorId="2" idx="4" dt="2023-07-06T06:44:59.129">
    <p:pos x="2892" y="5539"/>
    <p:text>チャットGPTの始め方〈アプリ・スマホ編〉＊iOS版のみ
①公式アプリをダウンロード
チャットGPT公式アプリにアクセスしインストールをします。
「TRY CHATGPT」をタップし、アカウント作成のため、「Sign Up」をタップ
（スクリーンショット貼り付け）
②アカウントを作成
Email address欄に自分のメールアドレスを入力し、「Continue」をタップ
パスワード入力欄が表示されるので、チャットGPTにログインするための新規パスワードを入力し、再度「Continue」をタップ
＊GoogleアカウントやMicrosoftアカウントを持っている方は、下部のGoogleやMicrosoftボタンをタップすれば、すぐにチャットGPTを使用可能です。
（スクリーンショット貼り付け）
③アカウントの登録のための認証を行う
「verify your email（メールを確認してください）」が表示されます。
OpenAIからメールが来ていることを確認し、「Verify email address（メールアドレスの確認）」をタップします。
（スクリーンショット貼り付け）
④名前と電話番号を入力
First nameに名前、Last nameに苗字を入力し、「Continue」をタップします。
+81に続けて自身の電話番号を入力し、「Send code」をタップします。
＊不安な方は偽名でも大丈夫です。電話番号は認証に使うため、必ず正しい情報を入力する必要があります。
（スクリーンショット貼り付け）
⑤携帯に送られてきた認証コードを入力
携帯にOpenAIから認証コードが送られてきていることを確認します。
（スクリーンショット貼り付け）
チャットGPTの画面に戻り、携帯に送られてきた6桁の認証コードを入力します。
（スクリーンショット貼り付け）
これでチャットGPTを使うための登録手順は完了です。お疲れ様でした。</p:text>
    <p:extLst>
      <p:ext uri="{C676402C-5697-4E1C-873F-D02D1690AC5C}">
        <p15:threadingInfo timeZoneBias="0"/>
      </p:ext>
      <p:ext uri="http://customooxmlschemas.google.com/">
        <go:slidesCustomData xmlns:go="http://customooxmlschemas.google.com/" commentPostId="AAAA0agNWbk"/>
      </p:ext>
    </p:extLst>
  </p:cm>
  <p:cm authorId="2" idx="5" dt="2023-07-06T06:47:05.718">
    <p:pos x="1689" y="5997"/>
    <p:text>◆　使用上のルール・注意点
1年齢制限
13歳以上が利用可能です。
＊18歳未満は保護者の許可が必要です。
2入力した情報が機械学習に使用されてしまう
ユーザーがChatGPTに提供したコンテンツは、ChatGPTの機械学習に利用されます。個人情報、秘密情報は入力しないようにしましょう。
＊チャット履歴をオフにするかAPI経由で利用、またはUser Content Opt Out Requestからオプトアプトを申請すれば機械学習に利用されません。
3情報の信頼性
GPTは大量のデータから学習していますが、間違った情報や偏った意見を提供することもあり得ます。常に情報の正確性を確認し、慎重な判断を行ってください。
4適切な使用法
GPTを利用する際には、適切な使用法を心掛けてください。不適切な内容、違法行為、迷惑行為、攻撃的な言葉遣いなどは避けてください。
5著作権と知的財産権
GPTを使用する場合、他人の著作権や知的財産権を侵害しないようにしてください。オリジナルの作品や商標、特許などについて、適切な権利者の許可を得る必要があります。
6OpenAIの利用規約の遵守
OpenAIは利用規約を定めており、それに従ってGPTを利用する必要があります。ChatGPT利用規約に違反しないように注意し、OpenAIの指示や制約を遵守してください。</p:text>
    <p:extLst>
      <p:ext uri="{C676402C-5697-4E1C-873F-D02D1690AC5C}">
        <p15:threadingInfo timeZoneBias="0"/>
      </p:ext>
      <p:ext uri="http://customooxmlschemas.google.com/">
        <go:slidesCustomData xmlns:go="http://customooxmlschemas.google.com/" commentPostId="AAAA0a5F59M"/>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57a5369bd4_4_1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57a5369bd4_4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57a5369bd4_4_4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57a5369bd4_4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タイトル スライド" type="title">
  <p:cSld name="TITLE">
    <p:spTree>
      <p:nvGrpSpPr>
        <p:cNvPr id="11" name="Shape 11"/>
        <p:cNvGrpSpPr/>
        <p:nvPr/>
      </p:nvGrpSpPr>
      <p:grpSpPr>
        <a:xfrm>
          <a:off x="0" y="0"/>
          <a:ext cx="0" cy="0"/>
          <a:chOff x="0" y="0"/>
          <a:chExt cx="0" cy="0"/>
        </a:xfrm>
      </p:grpSpPr>
      <p:sp>
        <p:nvSpPr>
          <p:cNvPr id="12" name="Google Shape;12;p6"/>
          <p:cNvSpPr txBox="1"/>
          <p:nvPr>
            <p:ph type="ctrTitle"/>
          </p:nvPr>
        </p:nvSpPr>
        <p:spPr>
          <a:xfrm>
            <a:off x="514350" y="1995312"/>
            <a:ext cx="5829300" cy="4244622"/>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6"/>
          <p:cNvSpPr txBox="1"/>
          <p:nvPr>
            <p:ph idx="1" type="subTitle"/>
          </p:nvPr>
        </p:nvSpPr>
        <p:spPr>
          <a:xfrm>
            <a:off x="857250" y="6403623"/>
            <a:ext cx="5143500" cy="2943577"/>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750"/>
              </a:spcBef>
              <a:spcAft>
                <a:spcPts val="0"/>
              </a:spcAft>
              <a:buClr>
                <a:schemeClr val="dk1"/>
              </a:buClr>
              <a:buSzPts val="1800"/>
              <a:buNone/>
              <a:defRPr sz="1800"/>
            </a:lvl1pPr>
            <a:lvl2pPr lvl="1" algn="ctr">
              <a:lnSpc>
                <a:spcPct val="90000"/>
              </a:lnSpc>
              <a:spcBef>
                <a:spcPts val="375"/>
              </a:spcBef>
              <a:spcAft>
                <a:spcPts val="0"/>
              </a:spcAft>
              <a:buClr>
                <a:schemeClr val="dk1"/>
              </a:buClr>
              <a:buSzPts val="1500"/>
              <a:buNone/>
              <a:defRPr sz="1500"/>
            </a:lvl2pPr>
            <a:lvl3pPr lvl="2" algn="ctr">
              <a:lnSpc>
                <a:spcPct val="90000"/>
              </a:lnSpc>
              <a:spcBef>
                <a:spcPts val="375"/>
              </a:spcBef>
              <a:spcAft>
                <a:spcPts val="0"/>
              </a:spcAft>
              <a:buClr>
                <a:schemeClr val="dk1"/>
              </a:buClr>
              <a:buSzPts val="1350"/>
              <a:buNone/>
              <a:defRPr sz="1350"/>
            </a:lvl3pPr>
            <a:lvl4pPr lvl="3" algn="ctr">
              <a:lnSpc>
                <a:spcPct val="90000"/>
              </a:lnSpc>
              <a:spcBef>
                <a:spcPts val="375"/>
              </a:spcBef>
              <a:spcAft>
                <a:spcPts val="0"/>
              </a:spcAft>
              <a:buClr>
                <a:schemeClr val="dk1"/>
              </a:buClr>
              <a:buSzPts val="1200"/>
              <a:buNone/>
              <a:defRPr sz="1200"/>
            </a:lvl4pPr>
            <a:lvl5pPr lvl="4" algn="ctr">
              <a:lnSpc>
                <a:spcPct val="90000"/>
              </a:lnSpc>
              <a:spcBef>
                <a:spcPts val="375"/>
              </a:spcBef>
              <a:spcAft>
                <a:spcPts val="0"/>
              </a:spcAft>
              <a:buClr>
                <a:schemeClr val="dk1"/>
              </a:buClr>
              <a:buSzPts val="1200"/>
              <a:buNone/>
              <a:defRPr sz="1200"/>
            </a:lvl5pPr>
            <a:lvl6pPr lvl="5" algn="ctr">
              <a:lnSpc>
                <a:spcPct val="90000"/>
              </a:lnSpc>
              <a:spcBef>
                <a:spcPts val="375"/>
              </a:spcBef>
              <a:spcAft>
                <a:spcPts val="0"/>
              </a:spcAft>
              <a:buClr>
                <a:schemeClr val="dk1"/>
              </a:buClr>
              <a:buSzPts val="1200"/>
              <a:buNone/>
              <a:defRPr sz="1200"/>
            </a:lvl6pPr>
            <a:lvl7pPr lvl="6" algn="ctr">
              <a:lnSpc>
                <a:spcPct val="90000"/>
              </a:lnSpc>
              <a:spcBef>
                <a:spcPts val="375"/>
              </a:spcBef>
              <a:spcAft>
                <a:spcPts val="0"/>
              </a:spcAft>
              <a:buClr>
                <a:schemeClr val="dk1"/>
              </a:buClr>
              <a:buSzPts val="1200"/>
              <a:buNone/>
              <a:defRPr sz="1200"/>
            </a:lvl7pPr>
            <a:lvl8pPr lvl="7" algn="ctr">
              <a:lnSpc>
                <a:spcPct val="90000"/>
              </a:lnSpc>
              <a:spcBef>
                <a:spcPts val="375"/>
              </a:spcBef>
              <a:spcAft>
                <a:spcPts val="0"/>
              </a:spcAft>
              <a:buClr>
                <a:schemeClr val="dk1"/>
              </a:buClr>
              <a:buSzPts val="1200"/>
              <a:buNone/>
              <a:defRPr sz="1200"/>
            </a:lvl8pPr>
            <a:lvl9pPr lvl="8" algn="ctr">
              <a:lnSpc>
                <a:spcPct val="90000"/>
              </a:lnSpc>
              <a:spcBef>
                <a:spcPts val="375"/>
              </a:spcBef>
              <a:spcAft>
                <a:spcPts val="0"/>
              </a:spcAft>
              <a:buClr>
                <a:schemeClr val="dk1"/>
              </a:buClr>
              <a:buSzPts val="1200"/>
              <a:buNone/>
              <a:defRPr sz="1200"/>
            </a:lvl9pPr>
          </a:lstStyle>
          <a:p/>
        </p:txBody>
      </p:sp>
      <p:sp>
        <p:nvSpPr>
          <p:cNvPr id="14" name="Google Shape;14;p6"/>
          <p:cNvSpPr txBox="1"/>
          <p:nvPr>
            <p:ph idx="10" type="dt"/>
          </p:nvPr>
        </p:nvSpPr>
        <p:spPr>
          <a:xfrm>
            <a:off x="471488" y="11300181"/>
            <a:ext cx="1543050" cy="64911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6"/>
          <p:cNvSpPr txBox="1"/>
          <p:nvPr>
            <p:ph idx="11" type="ftr"/>
          </p:nvPr>
        </p:nvSpPr>
        <p:spPr>
          <a:xfrm>
            <a:off x="2271713" y="11300181"/>
            <a:ext cx="2314575" cy="649111"/>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6"/>
          <p:cNvSpPr txBox="1"/>
          <p:nvPr>
            <p:ph idx="12" type="sldNum"/>
          </p:nvPr>
        </p:nvSpPr>
        <p:spPr>
          <a:xfrm>
            <a:off x="4843463" y="11300181"/>
            <a:ext cx="1543050" cy="649111"/>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タイトルと縦書きテキスト" type="vertTx">
  <p:cSld name="VERTICAL_TEXT">
    <p:spTree>
      <p:nvGrpSpPr>
        <p:cNvPr id="68" name="Shape 68"/>
        <p:cNvGrpSpPr/>
        <p:nvPr/>
      </p:nvGrpSpPr>
      <p:grpSpPr>
        <a:xfrm>
          <a:off x="0" y="0"/>
          <a:ext cx="0" cy="0"/>
          <a:chOff x="0" y="0"/>
          <a:chExt cx="0" cy="0"/>
        </a:xfrm>
      </p:grpSpPr>
      <p:sp>
        <p:nvSpPr>
          <p:cNvPr id="69" name="Google Shape;69;p15"/>
          <p:cNvSpPr txBox="1"/>
          <p:nvPr>
            <p:ph type="title"/>
          </p:nvPr>
        </p:nvSpPr>
        <p:spPr>
          <a:xfrm>
            <a:off x="471488" y="649114"/>
            <a:ext cx="5915025" cy="2356556"/>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5"/>
          <p:cNvSpPr txBox="1"/>
          <p:nvPr>
            <p:ph idx="1" type="body"/>
          </p:nvPr>
        </p:nvSpPr>
        <p:spPr>
          <a:xfrm rot="5400000">
            <a:off x="-438856" y="4155899"/>
            <a:ext cx="7735712" cy="591502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71" name="Google Shape;71;p15"/>
          <p:cNvSpPr txBox="1"/>
          <p:nvPr>
            <p:ph idx="10" type="dt"/>
          </p:nvPr>
        </p:nvSpPr>
        <p:spPr>
          <a:xfrm>
            <a:off x="471488" y="11300181"/>
            <a:ext cx="1543050" cy="64911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5"/>
          <p:cNvSpPr txBox="1"/>
          <p:nvPr>
            <p:ph idx="11" type="ftr"/>
          </p:nvPr>
        </p:nvSpPr>
        <p:spPr>
          <a:xfrm>
            <a:off x="2271713" y="11300181"/>
            <a:ext cx="2314575" cy="649111"/>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5"/>
          <p:cNvSpPr txBox="1"/>
          <p:nvPr>
            <p:ph idx="12" type="sldNum"/>
          </p:nvPr>
        </p:nvSpPr>
        <p:spPr>
          <a:xfrm>
            <a:off x="4843463" y="11300181"/>
            <a:ext cx="1543050" cy="649111"/>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縦書きタイトルと&#10;縦書きテキスト" type="vertTitleAndTx">
  <p:cSld name="VERTICAL_TITLE_AND_VERTICAL_TEXT">
    <p:spTree>
      <p:nvGrpSpPr>
        <p:cNvPr id="74" name="Shape 74"/>
        <p:cNvGrpSpPr/>
        <p:nvPr/>
      </p:nvGrpSpPr>
      <p:grpSpPr>
        <a:xfrm>
          <a:off x="0" y="0"/>
          <a:ext cx="0" cy="0"/>
          <a:chOff x="0" y="0"/>
          <a:chExt cx="0" cy="0"/>
        </a:xfrm>
      </p:grpSpPr>
      <p:sp>
        <p:nvSpPr>
          <p:cNvPr id="75" name="Google Shape;75;p16"/>
          <p:cNvSpPr txBox="1"/>
          <p:nvPr>
            <p:ph type="title"/>
          </p:nvPr>
        </p:nvSpPr>
        <p:spPr>
          <a:xfrm rot="5400000">
            <a:off x="481057" y="5075811"/>
            <a:ext cx="10332156" cy="1478756"/>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6"/>
          <p:cNvSpPr txBox="1"/>
          <p:nvPr>
            <p:ph idx="1" type="body"/>
          </p:nvPr>
        </p:nvSpPr>
        <p:spPr>
          <a:xfrm rot="5400000">
            <a:off x="-2519318" y="3639917"/>
            <a:ext cx="10332156" cy="4350544"/>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77" name="Google Shape;77;p16"/>
          <p:cNvSpPr txBox="1"/>
          <p:nvPr>
            <p:ph idx="10" type="dt"/>
          </p:nvPr>
        </p:nvSpPr>
        <p:spPr>
          <a:xfrm>
            <a:off x="471488" y="11300181"/>
            <a:ext cx="1543050" cy="64911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6"/>
          <p:cNvSpPr txBox="1"/>
          <p:nvPr>
            <p:ph idx="11" type="ftr"/>
          </p:nvPr>
        </p:nvSpPr>
        <p:spPr>
          <a:xfrm>
            <a:off x="2271713" y="11300181"/>
            <a:ext cx="2314575" cy="649111"/>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6"/>
          <p:cNvSpPr txBox="1"/>
          <p:nvPr>
            <p:ph idx="12" type="sldNum"/>
          </p:nvPr>
        </p:nvSpPr>
        <p:spPr>
          <a:xfrm>
            <a:off x="4843463" y="11300181"/>
            <a:ext cx="1543050" cy="649111"/>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タイトルとコンテンツ" type="obj">
  <p:cSld name="OBJECT">
    <p:spTree>
      <p:nvGrpSpPr>
        <p:cNvPr id="17" name="Shape 17"/>
        <p:cNvGrpSpPr/>
        <p:nvPr/>
      </p:nvGrpSpPr>
      <p:grpSpPr>
        <a:xfrm>
          <a:off x="0" y="0"/>
          <a:ext cx="0" cy="0"/>
          <a:chOff x="0" y="0"/>
          <a:chExt cx="0" cy="0"/>
        </a:xfrm>
      </p:grpSpPr>
      <p:sp>
        <p:nvSpPr>
          <p:cNvPr id="18" name="Google Shape;18;p7"/>
          <p:cNvSpPr txBox="1"/>
          <p:nvPr>
            <p:ph type="title"/>
          </p:nvPr>
        </p:nvSpPr>
        <p:spPr>
          <a:xfrm>
            <a:off x="471488" y="649114"/>
            <a:ext cx="5915025" cy="2356556"/>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7"/>
          <p:cNvSpPr txBox="1"/>
          <p:nvPr>
            <p:ph idx="1" type="body"/>
          </p:nvPr>
        </p:nvSpPr>
        <p:spPr>
          <a:xfrm>
            <a:off x="471488" y="3245556"/>
            <a:ext cx="5915025" cy="7735712"/>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20" name="Google Shape;20;p7"/>
          <p:cNvSpPr txBox="1"/>
          <p:nvPr>
            <p:ph idx="10" type="dt"/>
          </p:nvPr>
        </p:nvSpPr>
        <p:spPr>
          <a:xfrm>
            <a:off x="471488" y="11300181"/>
            <a:ext cx="1543050" cy="64911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7"/>
          <p:cNvSpPr txBox="1"/>
          <p:nvPr>
            <p:ph idx="11" type="ftr"/>
          </p:nvPr>
        </p:nvSpPr>
        <p:spPr>
          <a:xfrm>
            <a:off x="2271713" y="11300181"/>
            <a:ext cx="2314575" cy="649111"/>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7"/>
          <p:cNvSpPr txBox="1"/>
          <p:nvPr>
            <p:ph idx="12" type="sldNum"/>
          </p:nvPr>
        </p:nvSpPr>
        <p:spPr>
          <a:xfrm>
            <a:off x="4843463" y="11300181"/>
            <a:ext cx="1543050" cy="649111"/>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セクション見出し" type="secHead">
  <p:cSld name="SECTION_HEADER">
    <p:spTree>
      <p:nvGrpSpPr>
        <p:cNvPr id="23" name="Shape 23"/>
        <p:cNvGrpSpPr/>
        <p:nvPr/>
      </p:nvGrpSpPr>
      <p:grpSpPr>
        <a:xfrm>
          <a:off x="0" y="0"/>
          <a:ext cx="0" cy="0"/>
          <a:chOff x="0" y="0"/>
          <a:chExt cx="0" cy="0"/>
        </a:xfrm>
      </p:grpSpPr>
      <p:sp>
        <p:nvSpPr>
          <p:cNvPr id="24" name="Google Shape;24;p8"/>
          <p:cNvSpPr txBox="1"/>
          <p:nvPr>
            <p:ph type="title"/>
          </p:nvPr>
        </p:nvSpPr>
        <p:spPr>
          <a:xfrm>
            <a:off x="467916" y="3039537"/>
            <a:ext cx="5915025" cy="5071532"/>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8"/>
          <p:cNvSpPr txBox="1"/>
          <p:nvPr>
            <p:ph idx="1" type="body"/>
          </p:nvPr>
        </p:nvSpPr>
        <p:spPr>
          <a:xfrm>
            <a:off x="467916" y="8159048"/>
            <a:ext cx="5915025" cy="2666999"/>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750"/>
              </a:spcBef>
              <a:spcAft>
                <a:spcPts val="0"/>
              </a:spcAft>
              <a:buClr>
                <a:schemeClr val="dk1"/>
              </a:buClr>
              <a:buSzPts val="1800"/>
              <a:buNone/>
              <a:defRPr sz="1800">
                <a:solidFill>
                  <a:schemeClr val="dk1"/>
                </a:solidFill>
              </a:defRPr>
            </a:lvl1pPr>
            <a:lvl2pPr indent="-228600" lvl="1" marL="914400" algn="l">
              <a:lnSpc>
                <a:spcPct val="90000"/>
              </a:lnSpc>
              <a:spcBef>
                <a:spcPts val="375"/>
              </a:spcBef>
              <a:spcAft>
                <a:spcPts val="0"/>
              </a:spcAft>
              <a:buClr>
                <a:srgbClr val="888888"/>
              </a:buClr>
              <a:buSzPts val="1500"/>
              <a:buNone/>
              <a:defRPr sz="1500">
                <a:solidFill>
                  <a:srgbClr val="888888"/>
                </a:solidFill>
              </a:defRPr>
            </a:lvl2pPr>
            <a:lvl3pPr indent="-228600" lvl="2" marL="1371600" algn="l">
              <a:lnSpc>
                <a:spcPct val="90000"/>
              </a:lnSpc>
              <a:spcBef>
                <a:spcPts val="375"/>
              </a:spcBef>
              <a:spcAft>
                <a:spcPts val="0"/>
              </a:spcAft>
              <a:buClr>
                <a:srgbClr val="888888"/>
              </a:buClr>
              <a:buSzPts val="1350"/>
              <a:buNone/>
              <a:defRPr sz="1350">
                <a:solidFill>
                  <a:srgbClr val="888888"/>
                </a:solidFill>
              </a:defRPr>
            </a:lvl3pPr>
            <a:lvl4pPr indent="-228600" lvl="3" marL="1828800" algn="l">
              <a:lnSpc>
                <a:spcPct val="90000"/>
              </a:lnSpc>
              <a:spcBef>
                <a:spcPts val="375"/>
              </a:spcBef>
              <a:spcAft>
                <a:spcPts val="0"/>
              </a:spcAft>
              <a:buClr>
                <a:srgbClr val="888888"/>
              </a:buClr>
              <a:buSzPts val="1200"/>
              <a:buNone/>
              <a:defRPr sz="1200">
                <a:solidFill>
                  <a:srgbClr val="888888"/>
                </a:solidFill>
              </a:defRPr>
            </a:lvl4pPr>
            <a:lvl5pPr indent="-228600" lvl="4" marL="2286000" algn="l">
              <a:lnSpc>
                <a:spcPct val="90000"/>
              </a:lnSpc>
              <a:spcBef>
                <a:spcPts val="375"/>
              </a:spcBef>
              <a:spcAft>
                <a:spcPts val="0"/>
              </a:spcAft>
              <a:buClr>
                <a:srgbClr val="888888"/>
              </a:buClr>
              <a:buSzPts val="1200"/>
              <a:buNone/>
              <a:defRPr sz="1200">
                <a:solidFill>
                  <a:srgbClr val="888888"/>
                </a:solidFill>
              </a:defRPr>
            </a:lvl5pPr>
            <a:lvl6pPr indent="-228600" lvl="5" marL="2743200" algn="l">
              <a:lnSpc>
                <a:spcPct val="90000"/>
              </a:lnSpc>
              <a:spcBef>
                <a:spcPts val="375"/>
              </a:spcBef>
              <a:spcAft>
                <a:spcPts val="0"/>
              </a:spcAft>
              <a:buClr>
                <a:srgbClr val="888888"/>
              </a:buClr>
              <a:buSzPts val="1200"/>
              <a:buNone/>
              <a:defRPr sz="1200">
                <a:solidFill>
                  <a:srgbClr val="888888"/>
                </a:solidFill>
              </a:defRPr>
            </a:lvl6pPr>
            <a:lvl7pPr indent="-228600" lvl="6" marL="3200400" algn="l">
              <a:lnSpc>
                <a:spcPct val="90000"/>
              </a:lnSpc>
              <a:spcBef>
                <a:spcPts val="375"/>
              </a:spcBef>
              <a:spcAft>
                <a:spcPts val="0"/>
              </a:spcAft>
              <a:buClr>
                <a:srgbClr val="888888"/>
              </a:buClr>
              <a:buSzPts val="1200"/>
              <a:buNone/>
              <a:defRPr sz="1200">
                <a:solidFill>
                  <a:srgbClr val="888888"/>
                </a:solidFill>
              </a:defRPr>
            </a:lvl7pPr>
            <a:lvl8pPr indent="-228600" lvl="7" marL="3657600" algn="l">
              <a:lnSpc>
                <a:spcPct val="90000"/>
              </a:lnSpc>
              <a:spcBef>
                <a:spcPts val="375"/>
              </a:spcBef>
              <a:spcAft>
                <a:spcPts val="0"/>
              </a:spcAft>
              <a:buClr>
                <a:srgbClr val="888888"/>
              </a:buClr>
              <a:buSzPts val="1200"/>
              <a:buNone/>
              <a:defRPr sz="1200">
                <a:solidFill>
                  <a:srgbClr val="888888"/>
                </a:solidFill>
              </a:defRPr>
            </a:lvl8pPr>
            <a:lvl9pPr indent="-228600" lvl="8" marL="4114800" algn="l">
              <a:lnSpc>
                <a:spcPct val="90000"/>
              </a:lnSpc>
              <a:spcBef>
                <a:spcPts val="375"/>
              </a:spcBef>
              <a:spcAft>
                <a:spcPts val="0"/>
              </a:spcAft>
              <a:buClr>
                <a:srgbClr val="888888"/>
              </a:buClr>
              <a:buSzPts val="1200"/>
              <a:buNone/>
              <a:defRPr sz="1200">
                <a:solidFill>
                  <a:srgbClr val="888888"/>
                </a:solidFill>
              </a:defRPr>
            </a:lvl9pPr>
          </a:lstStyle>
          <a:p/>
        </p:txBody>
      </p:sp>
      <p:sp>
        <p:nvSpPr>
          <p:cNvPr id="26" name="Google Shape;26;p8"/>
          <p:cNvSpPr txBox="1"/>
          <p:nvPr>
            <p:ph idx="10" type="dt"/>
          </p:nvPr>
        </p:nvSpPr>
        <p:spPr>
          <a:xfrm>
            <a:off x="471488" y="11300181"/>
            <a:ext cx="1543050" cy="64911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8"/>
          <p:cNvSpPr txBox="1"/>
          <p:nvPr>
            <p:ph idx="11" type="ftr"/>
          </p:nvPr>
        </p:nvSpPr>
        <p:spPr>
          <a:xfrm>
            <a:off x="2271713" y="11300181"/>
            <a:ext cx="2314575" cy="649111"/>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8"/>
          <p:cNvSpPr txBox="1"/>
          <p:nvPr>
            <p:ph idx="12" type="sldNum"/>
          </p:nvPr>
        </p:nvSpPr>
        <p:spPr>
          <a:xfrm>
            <a:off x="4843463" y="11300181"/>
            <a:ext cx="1543050" cy="649111"/>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つのコンテンツ" type="twoObj">
  <p:cSld name="TWO_OBJECTS">
    <p:spTree>
      <p:nvGrpSpPr>
        <p:cNvPr id="29" name="Shape 29"/>
        <p:cNvGrpSpPr/>
        <p:nvPr/>
      </p:nvGrpSpPr>
      <p:grpSpPr>
        <a:xfrm>
          <a:off x="0" y="0"/>
          <a:ext cx="0" cy="0"/>
          <a:chOff x="0" y="0"/>
          <a:chExt cx="0" cy="0"/>
        </a:xfrm>
      </p:grpSpPr>
      <p:sp>
        <p:nvSpPr>
          <p:cNvPr id="30" name="Google Shape;30;p9"/>
          <p:cNvSpPr txBox="1"/>
          <p:nvPr>
            <p:ph type="title"/>
          </p:nvPr>
        </p:nvSpPr>
        <p:spPr>
          <a:xfrm>
            <a:off x="471488" y="649114"/>
            <a:ext cx="5915025" cy="2356556"/>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9"/>
          <p:cNvSpPr txBox="1"/>
          <p:nvPr>
            <p:ph idx="1" type="body"/>
          </p:nvPr>
        </p:nvSpPr>
        <p:spPr>
          <a:xfrm>
            <a:off x="471488" y="3245556"/>
            <a:ext cx="2914650" cy="7735712"/>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32" name="Google Shape;32;p9"/>
          <p:cNvSpPr txBox="1"/>
          <p:nvPr>
            <p:ph idx="2" type="body"/>
          </p:nvPr>
        </p:nvSpPr>
        <p:spPr>
          <a:xfrm>
            <a:off x="3471863" y="3245556"/>
            <a:ext cx="2914650" cy="7735712"/>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33" name="Google Shape;33;p9"/>
          <p:cNvSpPr txBox="1"/>
          <p:nvPr>
            <p:ph idx="10" type="dt"/>
          </p:nvPr>
        </p:nvSpPr>
        <p:spPr>
          <a:xfrm>
            <a:off x="471488" y="11300181"/>
            <a:ext cx="1543050" cy="64911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9"/>
          <p:cNvSpPr txBox="1"/>
          <p:nvPr>
            <p:ph idx="11" type="ftr"/>
          </p:nvPr>
        </p:nvSpPr>
        <p:spPr>
          <a:xfrm>
            <a:off x="2271713" y="11300181"/>
            <a:ext cx="2314575" cy="649111"/>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9"/>
          <p:cNvSpPr txBox="1"/>
          <p:nvPr>
            <p:ph idx="12" type="sldNum"/>
          </p:nvPr>
        </p:nvSpPr>
        <p:spPr>
          <a:xfrm>
            <a:off x="4843463" y="11300181"/>
            <a:ext cx="1543050" cy="649111"/>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比較" type="twoTxTwoObj">
  <p:cSld name="TWO_OBJECTS_WITH_TEXT">
    <p:spTree>
      <p:nvGrpSpPr>
        <p:cNvPr id="36" name="Shape 36"/>
        <p:cNvGrpSpPr/>
        <p:nvPr/>
      </p:nvGrpSpPr>
      <p:grpSpPr>
        <a:xfrm>
          <a:off x="0" y="0"/>
          <a:ext cx="0" cy="0"/>
          <a:chOff x="0" y="0"/>
          <a:chExt cx="0" cy="0"/>
        </a:xfrm>
      </p:grpSpPr>
      <p:sp>
        <p:nvSpPr>
          <p:cNvPr id="37" name="Google Shape;37;p10"/>
          <p:cNvSpPr txBox="1"/>
          <p:nvPr>
            <p:ph type="title"/>
          </p:nvPr>
        </p:nvSpPr>
        <p:spPr>
          <a:xfrm>
            <a:off x="472381" y="649114"/>
            <a:ext cx="5915025" cy="2356556"/>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10"/>
          <p:cNvSpPr txBox="1"/>
          <p:nvPr>
            <p:ph idx="1" type="body"/>
          </p:nvPr>
        </p:nvSpPr>
        <p:spPr>
          <a:xfrm>
            <a:off x="472381" y="2988734"/>
            <a:ext cx="2901255" cy="146473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750"/>
              </a:spcBef>
              <a:spcAft>
                <a:spcPts val="0"/>
              </a:spcAft>
              <a:buClr>
                <a:schemeClr val="dk1"/>
              </a:buClr>
              <a:buSzPts val="1800"/>
              <a:buNone/>
              <a:defRPr b="1" sz="1800"/>
            </a:lvl1pPr>
            <a:lvl2pPr indent="-228600" lvl="1" marL="914400" algn="l">
              <a:lnSpc>
                <a:spcPct val="90000"/>
              </a:lnSpc>
              <a:spcBef>
                <a:spcPts val="375"/>
              </a:spcBef>
              <a:spcAft>
                <a:spcPts val="0"/>
              </a:spcAft>
              <a:buClr>
                <a:schemeClr val="dk1"/>
              </a:buClr>
              <a:buSzPts val="1500"/>
              <a:buNone/>
              <a:defRPr b="1" sz="1500"/>
            </a:lvl2pPr>
            <a:lvl3pPr indent="-228600" lvl="2" marL="1371600" algn="l">
              <a:lnSpc>
                <a:spcPct val="90000"/>
              </a:lnSpc>
              <a:spcBef>
                <a:spcPts val="375"/>
              </a:spcBef>
              <a:spcAft>
                <a:spcPts val="0"/>
              </a:spcAft>
              <a:buClr>
                <a:schemeClr val="dk1"/>
              </a:buClr>
              <a:buSzPts val="1350"/>
              <a:buNone/>
              <a:defRPr b="1" sz="1350"/>
            </a:lvl3pPr>
            <a:lvl4pPr indent="-228600" lvl="3" marL="1828800" algn="l">
              <a:lnSpc>
                <a:spcPct val="90000"/>
              </a:lnSpc>
              <a:spcBef>
                <a:spcPts val="375"/>
              </a:spcBef>
              <a:spcAft>
                <a:spcPts val="0"/>
              </a:spcAft>
              <a:buClr>
                <a:schemeClr val="dk1"/>
              </a:buClr>
              <a:buSzPts val="1200"/>
              <a:buNone/>
              <a:defRPr b="1" sz="1200"/>
            </a:lvl4pPr>
            <a:lvl5pPr indent="-228600" lvl="4" marL="2286000" algn="l">
              <a:lnSpc>
                <a:spcPct val="90000"/>
              </a:lnSpc>
              <a:spcBef>
                <a:spcPts val="375"/>
              </a:spcBef>
              <a:spcAft>
                <a:spcPts val="0"/>
              </a:spcAft>
              <a:buClr>
                <a:schemeClr val="dk1"/>
              </a:buClr>
              <a:buSzPts val="1200"/>
              <a:buNone/>
              <a:defRPr b="1" sz="1200"/>
            </a:lvl5pPr>
            <a:lvl6pPr indent="-228600" lvl="5" marL="2743200" algn="l">
              <a:lnSpc>
                <a:spcPct val="90000"/>
              </a:lnSpc>
              <a:spcBef>
                <a:spcPts val="375"/>
              </a:spcBef>
              <a:spcAft>
                <a:spcPts val="0"/>
              </a:spcAft>
              <a:buClr>
                <a:schemeClr val="dk1"/>
              </a:buClr>
              <a:buSzPts val="1200"/>
              <a:buNone/>
              <a:defRPr b="1" sz="1200"/>
            </a:lvl6pPr>
            <a:lvl7pPr indent="-228600" lvl="6" marL="3200400" algn="l">
              <a:lnSpc>
                <a:spcPct val="90000"/>
              </a:lnSpc>
              <a:spcBef>
                <a:spcPts val="375"/>
              </a:spcBef>
              <a:spcAft>
                <a:spcPts val="0"/>
              </a:spcAft>
              <a:buClr>
                <a:schemeClr val="dk1"/>
              </a:buClr>
              <a:buSzPts val="1200"/>
              <a:buNone/>
              <a:defRPr b="1" sz="1200"/>
            </a:lvl7pPr>
            <a:lvl8pPr indent="-228600" lvl="7" marL="3657600" algn="l">
              <a:lnSpc>
                <a:spcPct val="90000"/>
              </a:lnSpc>
              <a:spcBef>
                <a:spcPts val="375"/>
              </a:spcBef>
              <a:spcAft>
                <a:spcPts val="0"/>
              </a:spcAft>
              <a:buClr>
                <a:schemeClr val="dk1"/>
              </a:buClr>
              <a:buSzPts val="1200"/>
              <a:buNone/>
              <a:defRPr b="1" sz="1200"/>
            </a:lvl8pPr>
            <a:lvl9pPr indent="-228600" lvl="8" marL="4114800" algn="l">
              <a:lnSpc>
                <a:spcPct val="90000"/>
              </a:lnSpc>
              <a:spcBef>
                <a:spcPts val="375"/>
              </a:spcBef>
              <a:spcAft>
                <a:spcPts val="0"/>
              </a:spcAft>
              <a:buClr>
                <a:schemeClr val="dk1"/>
              </a:buClr>
              <a:buSzPts val="1200"/>
              <a:buNone/>
              <a:defRPr b="1" sz="1200"/>
            </a:lvl9pPr>
          </a:lstStyle>
          <a:p/>
        </p:txBody>
      </p:sp>
      <p:sp>
        <p:nvSpPr>
          <p:cNvPr id="39" name="Google Shape;39;p10"/>
          <p:cNvSpPr txBox="1"/>
          <p:nvPr>
            <p:ph idx="2" type="body"/>
          </p:nvPr>
        </p:nvSpPr>
        <p:spPr>
          <a:xfrm>
            <a:off x="472381" y="4453467"/>
            <a:ext cx="2901255" cy="6550379"/>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40" name="Google Shape;40;p10"/>
          <p:cNvSpPr txBox="1"/>
          <p:nvPr>
            <p:ph idx="3" type="body"/>
          </p:nvPr>
        </p:nvSpPr>
        <p:spPr>
          <a:xfrm>
            <a:off x="3471863" y="2988734"/>
            <a:ext cx="2915543" cy="146473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750"/>
              </a:spcBef>
              <a:spcAft>
                <a:spcPts val="0"/>
              </a:spcAft>
              <a:buClr>
                <a:schemeClr val="dk1"/>
              </a:buClr>
              <a:buSzPts val="1800"/>
              <a:buNone/>
              <a:defRPr b="1" sz="1800"/>
            </a:lvl1pPr>
            <a:lvl2pPr indent="-228600" lvl="1" marL="914400" algn="l">
              <a:lnSpc>
                <a:spcPct val="90000"/>
              </a:lnSpc>
              <a:spcBef>
                <a:spcPts val="375"/>
              </a:spcBef>
              <a:spcAft>
                <a:spcPts val="0"/>
              </a:spcAft>
              <a:buClr>
                <a:schemeClr val="dk1"/>
              </a:buClr>
              <a:buSzPts val="1500"/>
              <a:buNone/>
              <a:defRPr b="1" sz="1500"/>
            </a:lvl2pPr>
            <a:lvl3pPr indent="-228600" lvl="2" marL="1371600" algn="l">
              <a:lnSpc>
                <a:spcPct val="90000"/>
              </a:lnSpc>
              <a:spcBef>
                <a:spcPts val="375"/>
              </a:spcBef>
              <a:spcAft>
                <a:spcPts val="0"/>
              </a:spcAft>
              <a:buClr>
                <a:schemeClr val="dk1"/>
              </a:buClr>
              <a:buSzPts val="1350"/>
              <a:buNone/>
              <a:defRPr b="1" sz="1350"/>
            </a:lvl3pPr>
            <a:lvl4pPr indent="-228600" lvl="3" marL="1828800" algn="l">
              <a:lnSpc>
                <a:spcPct val="90000"/>
              </a:lnSpc>
              <a:spcBef>
                <a:spcPts val="375"/>
              </a:spcBef>
              <a:spcAft>
                <a:spcPts val="0"/>
              </a:spcAft>
              <a:buClr>
                <a:schemeClr val="dk1"/>
              </a:buClr>
              <a:buSzPts val="1200"/>
              <a:buNone/>
              <a:defRPr b="1" sz="1200"/>
            </a:lvl4pPr>
            <a:lvl5pPr indent="-228600" lvl="4" marL="2286000" algn="l">
              <a:lnSpc>
                <a:spcPct val="90000"/>
              </a:lnSpc>
              <a:spcBef>
                <a:spcPts val="375"/>
              </a:spcBef>
              <a:spcAft>
                <a:spcPts val="0"/>
              </a:spcAft>
              <a:buClr>
                <a:schemeClr val="dk1"/>
              </a:buClr>
              <a:buSzPts val="1200"/>
              <a:buNone/>
              <a:defRPr b="1" sz="1200"/>
            </a:lvl5pPr>
            <a:lvl6pPr indent="-228600" lvl="5" marL="2743200" algn="l">
              <a:lnSpc>
                <a:spcPct val="90000"/>
              </a:lnSpc>
              <a:spcBef>
                <a:spcPts val="375"/>
              </a:spcBef>
              <a:spcAft>
                <a:spcPts val="0"/>
              </a:spcAft>
              <a:buClr>
                <a:schemeClr val="dk1"/>
              </a:buClr>
              <a:buSzPts val="1200"/>
              <a:buNone/>
              <a:defRPr b="1" sz="1200"/>
            </a:lvl6pPr>
            <a:lvl7pPr indent="-228600" lvl="6" marL="3200400" algn="l">
              <a:lnSpc>
                <a:spcPct val="90000"/>
              </a:lnSpc>
              <a:spcBef>
                <a:spcPts val="375"/>
              </a:spcBef>
              <a:spcAft>
                <a:spcPts val="0"/>
              </a:spcAft>
              <a:buClr>
                <a:schemeClr val="dk1"/>
              </a:buClr>
              <a:buSzPts val="1200"/>
              <a:buNone/>
              <a:defRPr b="1" sz="1200"/>
            </a:lvl7pPr>
            <a:lvl8pPr indent="-228600" lvl="7" marL="3657600" algn="l">
              <a:lnSpc>
                <a:spcPct val="90000"/>
              </a:lnSpc>
              <a:spcBef>
                <a:spcPts val="375"/>
              </a:spcBef>
              <a:spcAft>
                <a:spcPts val="0"/>
              </a:spcAft>
              <a:buClr>
                <a:schemeClr val="dk1"/>
              </a:buClr>
              <a:buSzPts val="1200"/>
              <a:buNone/>
              <a:defRPr b="1" sz="1200"/>
            </a:lvl8pPr>
            <a:lvl9pPr indent="-228600" lvl="8" marL="4114800" algn="l">
              <a:lnSpc>
                <a:spcPct val="90000"/>
              </a:lnSpc>
              <a:spcBef>
                <a:spcPts val="375"/>
              </a:spcBef>
              <a:spcAft>
                <a:spcPts val="0"/>
              </a:spcAft>
              <a:buClr>
                <a:schemeClr val="dk1"/>
              </a:buClr>
              <a:buSzPts val="1200"/>
              <a:buNone/>
              <a:defRPr b="1" sz="1200"/>
            </a:lvl9pPr>
          </a:lstStyle>
          <a:p/>
        </p:txBody>
      </p:sp>
      <p:sp>
        <p:nvSpPr>
          <p:cNvPr id="41" name="Google Shape;41;p10"/>
          <p:cNvSpPr txBox="1"/>
          <p:nvPr>
            <p:ph idx="4" type="body"/>
          </p:nvPr>
        </p:nvSpPr>
        <p:spPr>
          <a:xfrm>
            <a:off x="3471863" y="4453467"/>
            <a:ext cx="2915543" cy="6550379"/>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42" name="Google Shape;42;p10"/>
          <p:cNvSpPr txBox="1"/>
          <p:nvPr>
            <p:ph idx="10" type="dt"/>
          </p:nvPr>
        </p:nvSpPr>
        <p:spPr>
          <a:xfrm>
            <a:off x="471488" y="11300181"/>
            <a:ext cx="1543050" cy="64911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0"/>
          <p:cNvSpPr txBox="1"/>
          <p:nvPr>
            <p:ph idx="11" type="ftr"/>
          </p:nvPr>
        </p:nvSpPr>
        <p:spPr>
          <a:xfrm>
            <a:off x="2271713" y="11300181"/>
            <a:ext cx="2314575" cy="649111"/>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0"/>
          <p:cNvSpPr txBox="1"/>
          <p:nvPr>
            <p:ph idx="12" type="sldNum"/>
          </p:nvPr>
        </p:nvSpPr>
        <p:spPr>
          <a:xfrm>
            <a:off x="4843463" y="11300181"/>
            <a:ext cx="1543050" cy="649111"/>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タイトルのみ" type="titleOnly">
  <p:cSld name="TITLE_ONLY">
    <p:spTree>
      <p:nvGrpSpPr>
        <p:cNvPr id="45" name="Shape 45"/>
        <p:cNvGrpSpPr/>
        <p:nvPr/>
      </p:nvGrpSpPr>
      <p:grpSpPr>
        <a:xfrm>
          <a:off x="0" y="0"/>
          <a:ext cx="0" cy="0"/>
          <a:chOff x="0" y="0"/>
          <a:chExt cx="0" cy="0"/>
        </a:xfrm>
      </p:grpSpPr>
      <p:sp>
        <p:nvSpPr>
          <p:cNvPr id="46" name="Google Shape;46;p11"/>
          <p:cNvSpPr txBox="1"/>
          <p:nvPr>
            <p:ph type="title"/>
          </p:nvPr>
        </p:nvSpPr>
        <p:spPr>
          <a:xfrm>
            <a:off x="471488" y="649114"/>
            <a:ext cx="5915025" cy="2356556"/>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11"/>
          <p:cNvSpPr txBox="1"/>
          <p:nvPr>
            <p:ph idx="10" type="dt"/>
          </p:nvPr>
        </p:nvSpPr>
        <p:spPr>
          <a:xfrm>
            <a:off x="471488" y="11300181"/>
            <a:ext cx="1543050" cy="64911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1"/>
          <p:cNvSpPr txBox="1"/>
          <p:nvPr>
            <p:ph idx="11" type="ftr"/>
          </p:nvPr>
        </p:nvSpPr>
        <p:spPr>
          <a:xfrm>
            <a:off x="2271713" y="11300181"/>
            <a:ext cx="2314575" cy="649111"/>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11"/>
          <p:cNvSpPr txBox="1"/>
          <p:nvPr>
            <p:ph idx="12" type="sldNum"/>
          </p:nvPr>
        </p:nvSpPr>
        <p:spPr>
          <a:xfrm>
            <a:off x="4843463" y="11300181"/>
            <a:ext cx="1543050" cy="649111"/>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白紙" type="blank">
  <p:cSld name="BLANK">
    <p:spTree>
      <p:nvGrpSpPr>
        <p:cNvPr id="50" name="Shape 50"/>
        <p:cNvGrpSpPr/>
        <p:nvPr/>
      </p:nvGrpSpPr>
      <p:grpSpPr>
        <a:xfrm>
          <a:off x="0" y="0"/>
          <a:ext cx="0" cy="0"/>
          <a:chOff x="0" y="0"/>
          <a:chExt cx="0" cy="0"/>
        </a:xfrm>
      </p:grpSpPr>
      <p:sp>
        <p:nvSpPr>
          <p:cNvPr id="51" name="Google Shape;51;p12"/>
          <p:cNvSpPr txBox="1"/>
          <p:nvPr>
            <p:ph idx="10" type="dt"/>
          </p:nvPr>
        </p:nvSpPr>
        <p:spPr>
          <a:xfrm>
            <a:off x="471488" y="11300181"/>
            <a:ext cx="1543050" cy="64911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2"/>
          <p:cNvSpPr txBox="1"/>
          <p:nvPr>
            <p:ph idx="11" type="ftr"/>
          </p:nvPr>
        </p:nvSpPr>
        <p:spPr>
          <a:xfrm>
            <a:off x="2271713" y="11300181"/>
            <a:ext cx="2314575" cy="649111"/>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2"/>
          <p:cNvSpPr txBox="1"/>
          <p:nvPr>
            <p:ph idx="12" type="sldNum"/>
          </p:nvPr>
        </p:nvSpPr>
        <p:spPr>
          <a:xfrm>
            <a:off x="4843463" y="11300181"/>
            <a:ext cx="1543050" cy="649111"/>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タイトル付きのコンテンツ" type="objTx">
  <p:cSld name="OBJECT_WITH_CAPTION_TEXT">
    <p:spTree>
      <p:nvGrpSpPr>
        <p:cNvPr id="54" name="Shape 54"/>
        <p:cNvGrpSpPr/>
        <p:nvPr/>
      </p:nvGrpSpPr>
      <p:grpSpPr>
        <a:xfrm>
          <a:off x="0" y="0"/>
          <a:ext cx="0" cy="0"/>
          <a:chOff x="0" y="0"/>
          <a:chExt cx="0" cy="0"/>
        </a:xfrm>
      </p:grpSpPr>
      <p:sp>
        <p:nvSpPr>
          <p:cNvPr id="55" name="Google Shape;55;p13"/>
          <p:cNvSpPr txBox="1"/>
          <p:nvPr>
            <p:ph type="title"/>
          </p:nvPr>
        </p:nvSpPr>
        <p:spPr>
          <a:xfrm>
            <a:off x="472381" y="812800"/>
            <a:ext cx="2211884" cy="28448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13"/>
          <p:cNvSpPr txBox="1"/>
          <p:nvPr>
            <p:ph idx="1" type="body"/>
          </p:nvPr>
        </p:nvSpPr>
        <p:spPr>
          <a:xfrm>
            <a:off x="2915543" y="1755425"/>
            <a:ext cx="3471863" cy="8664222"/>
          </a:xfrm>
          <a:prstGeom prst="rect">
            <a:avLst/>
          </a:prstGeom>
          <a:noFill/>
          <a:ln>
            <a:noFill/>
          </a:ln>
        </p:spPr>
        <p:txBody>
          <a:bodyPr anchorCtr="0" anchor="t" bIns="45700" lIns="91425" spcFirstLastPara="1" rIns="91425" wrap="square" tIns="45700">
            <a:normAutofit/>
          </a:bodyPr>
          <a:lstStyle>
            <a:lvl1pPr indent="-381000" lvl="0" marL="457200" algn="l">
              <a:lnSpc>
                <a:spcPct val="90000"/>
              </a:lnSpc>
              <a:spcBef>
                <a:spcPts val="750"/>
              </a:spcBef>
              <a:spcAft>
                <a:spcPts val="0"/>
              </a:spcAft>
              <a:buClr>
                <a:schemeClr val="dk1"/>
              </a:buClr>
              <a:buSzPts val="2400"/>
              <a:buChar char="•"/>
              <a:defRPr sz="2400"/>
            </a:lvl1pPr>
            <a:lvl2pPr indent="-361950" lvl="1" marL="914400" algn="l">
              <a:lnSpc>
                <a:spcPct val="90000"/>
              </a:lnSpc>
              <a:spcBef>
                <a:spcPts val="375"/>
              </a:spcBef>
              <a:spcAft>
                <a:spcPts val="0"/>
              </a:spcAft>
              <a:buClr>
                <a:schemeClr val="dk1"/>
              </a:buClr>
              <a:buSzPts val="2100"/>
              <a:buChar char="•"/>
              <a:defRPr sz="2100"/>
            </a:lvl2pPr>
            <a:lvl3pPr indent="-342900" lvl="2" marL="1371600" algn="l">
              <a:lnSpc>
                <a:spcPct val="90000"/>
              </a:lnSpc>
              <a:spcBef>
                <a:spcPts val="375"/>
              </a:spcBef>
              <a:spcAft>
                <a:spcPts val="0"/>
              </a:spcAft>
              <a:buClr>
                <a:schemeClr val="dk1"/>
              </a:buClr>
              <a:buSzPts val="1800"/>
              <a:buChar char="•"/>
              <a:defRPr sz="1800"/>
            </a:lvl3pPr>
            <a:lvl4pPr indent="-323850" lvl="3" marL="1828800" algn="l">
              <a:lnSpc>
                <a:spcPct val="90000"/>
              </a:lnSpc>
              <a:spcBef>
                <a:spcPts val="375"/>
              </a:spcBef>
              <a:spcAft>
                <a:spcPts val="0"/>
              </a:spcAft>
              <a:buClr>
                <a:schemeClr val="dk1"/>
              </a:buClr>
              <a:buSzPts val="1500"/>
              <a:buChar char="•"/>
              <a:defRPr sz="1500"/>
            </a:lvl4pPr>
            <a:lvl5pPr indent="-323850" lvl="4" marL="2286000" algn="l">
              <a:lnSpc>
                <a:spcPct val="90000"/>
              </a:lnSpc>
              <a:spcBef>
                <a:spcPts val="375"/>
              </a:spcBef>
              <a:spcAft>
                <a:spcPts val="0"/>
              </a:spcAft>
              <a:buClr>
                <a:schemeClr val="dk1"/>
              </a:buClr>
              <a:buSzPts val="1500"/>
              <a:buChar char="•"/>
              <a:defRPr sz="1500"/>
            </a:lvl5pPr>
            <a:lvl6pPr indent="-323850" lvl="5" marL="2743200" algn="l">
              <a:lnSpc>
                <a:spcPct val="90000"/>
              </a:lnSpc>
              <a:spcBef>
                <a:spcPts val="375"/>
              </a:spcBef>
              <a:spcAft>
                <a:spcPts val="0"/>
              </a:spcAft>
              <a:buClr>
                <a:schemeClr val="dk1"/>
              </a:buClr>
              <a:buSzPts val="1500"/>
              <a:buChar char="•"/>
              <a:defRPr sz="1500"/>
            </a:lvl6pPr>
            <a:lvl7pPr indent="-323850" lvl="6" marL="3200400" algn="l">
              <a:lnSpc>
                <a:spcPct val="90000"/>
              </a:lnSpc>
              <a:spcBef>
                <a:spcPts val="375"/>
              </a:spcBef>
              <a:spcAft>
                <a:spcPts val="0"/>
              </a:spcAft>
              <a:buClr>
                <a:schemeClr val="dk1"/>
              </a:buClr>
              <a:buSzPts val="1500"/>
              <a:buChar char="•"/>
              <a:defRPr sz="1500"/>
            </a:lvl7pPr>
            <a:lvl8pPr indent="-323850" lvl="7" marL="3657600" algn="l">
              <a:lnSpc>
                <a:spcPct val="90000"/>
              </a:lnSpc>
              <a:spcBef>
                <a:spcPts val="375"/>
              </a:spcBef>
              <a:spcAft>
                <a:spcPts val="0"/>
              </a:spcAft>
              <a:buClr>
                <a:schemeClr val="dk1"/>
              </a:buClr>
              <a:buSzPts val="1500"/>
              <a:buChar char="•"/>
              <a:defRPr sz="1500"/>
            </a:lvl8pPr>
            <a:lvl9pPr indent="-323850" lvl="8" marL="4114800" algn="l">
              <a:lnSpc>
                <a:spcPct val="90000"/>
              </a:lnSpc>
              <a:spcBef>
                <a:spcPts val="375"/>
              </a:spcBef>
              <a:spcAft>
                <a:spcPts val="0"/>
              </a:spcAft>
              <a:buClr>
                <a:schemeClr val="dk1"/>
              </a:buClr>
              <a:buSzPts val="1500"/>
              <a:buChar char="•"/>
              <a:defRPr sz="1500"/>
            </a:lvl9pPr>
          </a:lstStyle>
          <a:p/>
        </p:txBody>
      </p:sp>
      <p:sp>
        <p:nvSpPr>
          <p:cNvPr id="57" name="Google Shape;57;p13"/>
          <p:cNvSpPr txBox="1"/>
          <p:nvPr>
            <p:ph idx="2" type="body"/>
          </p:nvPr>
        </p:nvSpPr>
        <p:spPr>
          <a:xfrm>
            <a:off x="472381" y="3657600"/>
            <a:ext cx="2211884" cy="6776156"/>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750"/>
              </a:spcBef>
              <a:spcAft>
                <a:spcPts val="0"/>
              </a:spcAft>
              <a:buClr>
                <a:schemeClr val="dk1"/>
              </a:buClr>
              <a:buSzPts val="1200"/>
              <a:buNone/>
              <a:defRPr sz="1200"/>
            </a:lvl1pPr>
            <a:lvl2pPr indent="-228600" lvl="1" marL="914400" algn="l">
              <a:lnSpc>
                <a:spcPct val="90000"/>
              </a:lnSpc>
              <a:spcBef>
                <a:spcPts val="375"/>
              </a:spcBef>
              <a:spcAft>
                <a:spcPts val="0"/>
              </a:spcAft>
              <a:buClr>
                <a:schemeClr val="dk1"/>
              </a:buClr>
              <a:buSzPts val="1050"/>
              <a:buNone/>
              <a:defRPr sz="1050"/>
            </a:lvl2pPr>
            <a:lvl3pPr indent="-228600" lvl="2" marL="1371600" algn="l">
              <a:lnSpc>
                <a:spcPct val="90000"/>
              </a:lnSpc>
              <a:spcBef>
                <a:spcPts val="375"/>
              </a:spcBef>
              <a:spcAft>
                <a:spcPts val="0"/>
              </a:spcAft>
              <a:buClr>
                <a:schemeClr val="dk1"/>
              </a:buClr>
              <a:buSzPts val="900"/>
              <a:buNone/>
              <a:defRPr sz="900"/>
            </a:lvl3pPr>
            <a:lvl4pPr indent="-228600" lvl="3" marL="1828800" algn="l">
              <a:lnSpc>
                <a:spcPct val="90000"/>
              </a:lnSpc>
              <a:spcBef>
                <a:spcPts val="375"/>
              </a:spcBef>
              <a:spcAft>
                <a:spcPts val="0"/>
              </a:spcAft>
              <a:buClr>
                <a:schemeClr val="dk1"/>
              </a:buClr>
              <a:buSzPts val="750"/>
              <a:buNone/>
              <a:defRPr sz="750"/>
            </a:lvl4pPr>
            <a:lvl5pPr indent="-228600" lvl="4" marL="2286000" algn="l">
              <a:lnSpc>
                <a:spcPct val="90000"/>
              </a:lnSpc>
              <a:spcBef>
                <a:spcPts val="375"/>
              </a:spcBef>
              <a:spcAft>
                <a:spcPts val="0"/>
              </a:spcAft>
              <a:buClr>
                <a:schemeClr val="dk1"/>
              </a:buClr>
              <a:buSzPts val="750"/>
              <a:buNone/>
              <a:defRPr sz="750"/>
            </a:lvl5pPr>
            <a:lvl6pPr indent="-228600" lvl="5" marL="2743200" algn="l">
              <a:lnSpc>
                <a:spcPct val="90000"/>
              </a:lnSpc>
              <a:spcBef>
                <a:spcPts val="375"/>
              </a:spcBef>
              <a:spcAft>
                <a:spcPts val="0"/>
              </a:spcAft>
              <a:buClr>
                <a:schemeClr val="dk1"/>
              </a:buClr>
              <a:buSzPts val="750"/>
              <a:buNone/>
              <a:defRPr sz="750"/>
            </a:lvl6pPr>
            <a:lvl7pPr indent="-228600" lvl="6" marL="3200400" algn="l">
              <a:lnSpc>
                <a:spcPct val="90000"/>
              </a:lnSpc>
              <a:spcBef>
                <a:spcPts val="375"/>
              </a:spcBef>
              <a:spcAft>
                <a:spcPts val="0"/>
              </a:spcAft>
              <a:buClr>
                <a:schemeClr val="dk1"/>
              </a:buClr>
              <a:buSzPts val="750"/>
              <a:buNone/>
              <a:defRPr sz="750"/>
            </a:lvl7pPr>
            <a:lvl8pPr indent="-228600" lvl="7" marL="3657600" algn="l">
              <a:lnSpc>
                <a:spcPct val="90000"/>
              </a:lnSpc>
              <a:spcBef>
                <a:spcPts val="375"/>
              </a:spcBef>
              <a:spcAft>
                <a:spcPts val="0"/>
              </a:spcAft>
              <a:buClr>
                <a:schemeClr val="dk1"/>
              </a:buClr>
              <a:buSzPts val="750"/>
              <a:buNone/>
              <a:defRPr sz="750"/>
            </a:lvl8pPr>
            <a:lvl9pPr indent="-228600" lvl="8" marL="4114800" algn="l">
              <a:lnSpc>
                <a:spcPct val="90000"/>
              </a:lnSpc>
              <a:spcBef>
                <a:spcPts val="375"/>
              </a:spcBef>
              <a:spcAft>
                <a:spcPts val="0"/>
              </a:spcAft>
              <a:buClr>
                <a:schemeClr val="dk1"/>
              </a:buClr>
              <a:buSzPts val="750"/>
              <a:buNone/>
              <a:defRPr sz="750"/>
            </a:lvl9pPr>
          </a:lstStyle>
          <a:p/>
        </p:txBody>
      </p:sp>
      <p:sp>
        <p:nvSpPr>
          <p:cNvPr id="58" name="Google Shape;58;p13"/>
          <p:cNvSpPr txBox="1"/>
          <p:nvPr>
            <p:ph idx="10" type="dt"/>
          </p:nvPr>
        </p:nvSpPr>
        <p:spPr>
          <a:xfrm>
            <a:off x="471488" y="11300181"/>
            <a:ext cx="1543050" cy="64911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3"/>
          <p:cNvSpPr txBox="1"/>
          <p:nvPr>
            <p:ph idx="11" type="ftr"/>
          </p:nvPr>
        </p:nvSpPr>
        <p:spPr>
          <a:xfrm>
            <a:off x="2271713" y="11300181"/>
            <a:ext cx="2314575" cy="649111"/>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3"/>
          <p:cNvSpPr txBox="1"/>
          <p:nvPr>
            <p:ph idx="12" type="sldNum"/>
          </p:nvPr>
        </p:nvSpPr>
        <p:spPr>
          <a:xfrm>
            <a:off x="4843463" y="11300181"/>
            <a:ext cx="1543050" cy="649111"/>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タイトル付きの図" type="picTx">
  <p:cSld name="PICTURE_WITH_CAPTION_TEXT">
    <p:spTree>
      <p:nvGrpSpPr>
        <p:cNvPr id="61" name="Shape 61"/>
        <p:cNvGrpSpPr/>
        <p:nvPr/>
      </p:nvGrpSpPr>
      <p:grpSpPr>
        <a:xfrm>
          <a:off x="0" y="0"/>
          <a:ext cx="0" cy="0"/>
          <a:chOff x="0" y="0"/>
          <a:chExt cx="0" cy="0"/>
        </a:xfrm>
      </p:grpSpPr>
      <p:sp>
        <p:nvSpPr>
          <p:cNvPr id="62" name="Google Shape;62;p14"/>
          <p:cNvSpPr txBox="1"/>
          <p:nvPr>
            <p:ph type="title"/>
          </p:nvPr>
        </p:nvSpPr>
        <p:spPr>
          <a:xfrm>
            <a:off x="472381" y="812800"/>
            <a:ext cx="2211884" cy="28448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4"/>
          <p:cNvSpPr/>
          <p:nvPr>
            <p:ph idx="2" type="pic"/>
          </p:nvPr>
        </p:nvSpPr>
        <p:spPr>
          <a:xfrm>
            <a:off x="2915543" y="1755425"/>
            <a:ext cx="3471863" cy="8664222"/>
          </a:xfrm>
          <a:prstGeom prst="rect">
            <a:avLst/>
          </a:prstGeom>
          <a:noFill/>
          <a:ln>
            <a:noFill/>
          </a:ln>
        </p:spPr>
      </p:sp>
      <p:sp>
        <p:nvSpPr>
          <p:cNvPr id="64" name="Google Shape;64;p14"/>
          <p:cNvSpPr txBox="1"/>
          <p:nvPr>
            <p:ph idx="1" type="body"/>
          </p:nvPr>
        </p:nvSpPr>
        <p:spPr>
          <a:xfrm>
            <a:off x="472381" y="3657600"/>
            <a:ext cx="2211884" cy="6776156"/>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750"/>
              </a:spcBef>
              <a:spcAft>
                <a:spcPts val="0"/>
              </a:spcAft>
              <a:buClr>
                <a:schemeClr val="dk1"/>
              </a:buClr>
              <a:buSzPts val="1200"/>
              <a:buNone/>
              <a:defRPr sz="1200"/>
            </a:lvl1pPr>
            <a:lvl2pPr indent="-228600" lvl="1" marL="914400" algn="l">
              <a:lnSpc>
                <a:spcPct val="90000"/>
              </a:lnSpc>
              <a:spcBef>
                <a:spcPts val="375"/>
              </a:spcBef>
              <a:spcAft>
                <a:spcPts val="0"/>
              </a:spcAft>
              <a:buClr>
                <a:schemeClr val="dk1"/>
              </a:buClr>
              <a:buSzPts val="1050"/>
              <a:buNone/>
              <a:defRPr sz="1050"/>
            </a:lvl2pPr>
            <a:lvl3pPr indent="-228600" lvl="2" marL="1371600" algn="l">
              <a:lnSpc>
                <a:spcPct val="90000"/>
              </a:lnSpc>
              <a:spcBef>
                <a:spcPts val="375"/>
              </a:spcBef>
              <a:spcAft>
                <a:spcPts val="0"/>
              </a:spcAft>
              <a:buClr>
                <a:schemeClr val="dk1"/>
              </a:buClr>
              <a:buSzPts val="900"/>
              <a:buNone/>
              <a:defRPr sz="900"/>
            </a:lvl3pPr>
            <a:lvl4pPr indent="-228600" lvl="3" marL="1828800" algn="l">
              <a:lnSpc>
                <a:spcPct val="90000"/>
              </a:lnSpc>
              <a:spcBef>
                <a:spcPts val="375"/>
              </a:spcBef>
              <a:spcAft>
                <a:spcPts val="0"/>
              </a:spcAft>
              <a:buClr>
                <a:schemeClr val="dk1"/>
              </a:buClr>
              <a:buSzPts val="750"/>
              <a:buNone/>
              <a:defRPr sz="750"/>
            </a:lvl4pPr>
            <a:lvl5pPr indent="-228600" lvl="4" marL="2286000" algn="l">
              <a:lnSpc>
                <a:spcPct val="90000"/>
              </a:lnSpc>
              <a:spcBef>
                <a:spcPts val="375"/>
              </a:spcBef>
              <a:spcAft>
                <a:spcPts val="0"/>
              </a:spcAft>
              <a:buClr>
                <a:schemeClr val="dk1"/>
              </a:buClr>
              <a:buSzPts val="750"/>
              <a:buNone/>
              <a:defRPr sz="750"/>
            </a:lvl5pPr>
            <a:lvl6pPr indent="-228600" lvl="5" marL="2743200" algn="l">
              <a:lnSpc>
                <a:spcPct val="90000"/>
              </a:lnSpc>
              <a:spcBef>
                <a:spcPts val="375"/>
              </a:spcBef>
              <a:spcAft>
                <a:spcPts val="0"/>
              </a:spcAft>
              <a:buClr>
                <a:schemeClr val="dk1"/>
              </a:buClr>
              <a:buSzPts val="750"/>
              <a:buNone/>
              <a:defRPr sz="750"/>
            </a:lvl6pPr>
            <a:lvl7pPr indent="-228600" lvl="6" marL="3200400" algn="l">
              <a:lnSpc>
                <a:spcPct val="90000"/>
              </a:lnSpc>
              <a:spcBef>
                <a:spcPts val="375"/>
              </a:spcBef>
              <a:spcAft>
                <a:spcPts val="0"/>
              </a:spcAft>
              <a:buClr>
                <a:schemeClr val="dk1"/>
              </a:buClr>
              <a:buSzPts val="750"/>
              <a:buNone/>
              <a:defRPr sz="750"/>
            </a:lvl7pPr>
            <a:lvl8pPr indent="-228600" lvl="7" marL="3657600" algn="l">
              <a:lnSpc>
                <a:spcPct val="90000"/>
              </a:lnSpc>
              <a:spcBef>
                <a:spcPts val="375"/>
              </a:spcBef>
              <a:spcAft>
                <a:spcPts val="0"/>
              </a:spcAft>
              <a:buClr>
                <a:schemeClr val="dk1"/>
              </a:buClr>
              <a:buSzPts val="750"/>
              <a:buNone/>
              <a:defRPr sz="750"/>
            </a:lvl8pPr>
            <a:lvl9pPr indent="-228600" lvl="8" marL="4114800" algn="l">
              <a:lnSpc>
                <a:spcPct val="90000"/>
              </a:lnSpc>
              <a:spcBef>
                <a:spcPts val="375"/>
              </a:spcBef>
              <a:spcAft>
                <a:spcPts val="0"/>
              </a:spcAft>
              <a:buClr>
                <a:schemeClr val="dk1"/>
              </a:buClr>
              <a:buSzPts val="750"/>
              <a:buNone/>
              <a:defRPr sz="750"/>
            </a:lvl9pPr>
          </a:lstStyle>
          <a:p/>
        </p:txBody>
      </p:sp>
      <p:sp>
        <p:nvSpPr>
          <p:cNvPr id="65" name="Google Shape;65;p14"/>
          <p:cNvSpPr txBox="1"/>
          <p:nvPr>
            <p:ph idx="10" type="dt"/>
          </p:nvPr>
        </p:nvSpPr>
        <p:spPr>
          <a:xfrm>
            <a:off x="471488" y="11300181"/>
            <a:ext cx="1543050" cy="64911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4"/>
          <p:cNvSpPr txBox="1"/>
          <p:nvPr>
            <p:ph idx="11" type="ftr"/>
          </p:nvPr>
        </p:nvSpPr>
        <p:spPr>
          <a:xfrm>
            <a:off x="2271713" y="11300181"/>
            <a:ext cx="2314575" cy="649111"/>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4"/>
          <p:cNvSpPr txBox="1"/>
          <p:nvPr>
            <p:ph idx="12" type="sldNum"/>
          </p:nvPr>
        </p:nvSpPr>
        <p:spPr>
          <a:xfrm>
            <a:off x="4843463" y="11300181"/>
            <a:ext cx="1543050" cy="649111"/>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5"/>
          <p:cNvSpPr txBox="1"/>
          <p:nvPr>
            <p:ph type="title"/>
          </p:nvPr>
        </p:nvSpPr>
        <p:spPr>
          <a:xfrm>
            <a:off x="471488" y="649114"/>
            <a:ext cx="5915025" cy="2356556"/>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5"/>
          <p:cNvSpPr txBox="1"/>
          <p:nvPr>
            <p:ph idx="1" type="body"/>
          </p:nvPr>
        </p:nvSpPr>
        <p:spPr>
          <a:xfrm>
            <a:off x="471488" y="3245556"/>
            <a:ext cx="5915025" cy="7735712"/>
          </a:xfrm>
          <a:prstGeom prst="rect">
            <a:avLst/>
          </a:prstGeom>
          <a:noFill/>
          <a:ln>
            <a:noFill/>
          </a:ln>
        </p:spPr>
        <p:txBody>
          <a:bodyPr anchorCtr="0" anchor="t" bIns="45700" lIns="91425" spcFirstLastPara="1" rIns="91425" wrap="square" tIns="45700">
            <a:normAutofit/>
          </a:bodyPr>
          <a:lstStyle>
            <a:lvl1pPr indent="-361950" lvl="0" marL="457200" marR="0" rtl="0" algn="l">
              <a:lnSpc>
                <a:spcPct val="90000"/>
              </a:lnSpc>
              <a:spcBef>
                <a:spcPts val="75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8" name="Google Shape;8;p5"/>
          <p:cNvSpPr txBox="1"/>
          <p:nvPr>
            <p:ph idx="10" type="dt"/>
          </p:nvPr>
        </p:nvSpPr>
        <p:spPr>
          <a:xfrm>
            <a:off x="471488" y="11300181"/>
            <a:ext cx="1543050" cy="649111"/>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5"/>
          <p:cNvSpPr txBox="1"/>
          <p:nvPr>
            <p:ph idx="11" type="ftr"/>
          </p:nvPr>
        </p:nvSpPr>
        <p:spPr>
          <a:xfrm>
            <a:off x="2271713" y="11300181"/>
            <a:ext cx="2314575" cy="649111"/>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5"/>
          <p:cNvSpPr txBox="1"/>
          <p:nvPr>
            <p:ph idx="12" type="sldNum"/>
          </p:nvPr>
        </p:nvSpPr>
        <p:spPr>
          <a:xfrm>
            <a:off x="4843463" y="11300181"/>
            <a:ext cx="1543050" cy="649111"/>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rgbClr val="888888"/>
                </a:solidFill>
                <a:latin typeface="Calibri"/>
                <a:ea typeface="Calibri"/>
                <a:cs typeface="Calibri"/>
                <a:sym typeface="Calibri"/>
              </a:defRPr>
            </a:lvl1pPr>
            <a:lvl2pPr indent="0" lvl="1" marL="0" marR="0" rtl="0" algn="r">
              <a:spcBef>
                <a:spcPts val="0"/>
              </a:spcBef>
              <a:buNone/>
              <a:defRPr b="0" i="0" sz="900" u="none" cap="none" strike="noStrike">
                <a:solidFill>
                  <a:srgbClr val="888888"/>
                </a:solidFill>
                <a:latin typeface="Calibri"/>
                <a:ea typeface="Calibri"/>
                <a:cs typeface="Calibri"/>
                <a:sym typeface="Calibri"/>
              </a:defRPr>
            </a:lvl2pPr>
            <a:lvl3pPr indent="0" lvl="2" marL="0" marR="0" rtl="0" algn="r">
              <a:spcBef>
                <a:spcPts val="0"/>
              </a:spcBef>
              <a:buNone/>
              <a:defRPr b="0" i="0" sz="900" u="none" cap="none" strike="noStrike">
                <a:solidFill>
                  <a:srgbClr val="888888"/>
                </a:solidFill>
                <a:latin typeface="Calibri"/>
                <a:ea typeface="Calibri"/>
                <a:cs typeface="Calibri"/>
                <a:sym typeface="Calibri"/>
              </a:defRPr>
            </a:lvl3pPr>
            <a:lvl4pPr indent="0" lvl="3" marL="0" marR="0" rtl="0" algn="r">
              <a:spcBef>
                <a:spcPts val="0"/>
              </a:spcBef>
              <a:buNone/>
              <a:defRPr b="0" i="0" sz="900" u="none" cap="none" strike="noStrike">
                <a:solidFill>
                  <a:srgbClr val="888888"/>
                </a:solidFill>
                <a:latin typeface="Calibri"/>
                <a:ea typeface="Calibri"/>
                <a:cs typeface="Calibri"/>
                <a:sym typeface="Calibri"/>
              </a:defRPr>
            </a:lvl4pPr>
            <a:lvl5pPr indent="0" lvl="4" marL="0" marR="0" rtl="0" algn="r">
              <a:spcBef>
                <a:spcPts val="0"/>
              </a:spcBef>
              <a:buNone/>
              <a:defRPr b="0" i="0" sz="900" u="none" cap="none" strike="noStrike">
                <a:solidFill>
                  <a:srgbClr val="888888"/>
                </a:solidFill>
                <a:latin typeface="Calibri"/>
                <a:ea typeface="Calibri"/>
                <a:cs typeface="Calibri"/>
                <a:sym typeface="Calibri"/>
              </a:defRPr>
            </a:lvl5pPr>
            <a:lvl6pPr indent="0" lvl="5" marL="0" marR="0" rtl="0" algn="r">
              <a:spcBef>
                <a:spcPts val="0"/>
              </a:spcBef>
              <a:buNone/>
              <a:defRPr b="0" i="0" sz="900" u="none" cap="none" strike="noStrike">
                <a:solidFill>
                  <a:srgbClr val="888888"/>
                </a:solidFill>
                <a:latin typeface="Calibri"/>
                <a:ea typeface="Calibri"/>
                <a:cs typeface="Calibri"/>
                <a:sym typeface="Calibri"/>
              </a:defRPr>
            </a:lvl6pPr>
            <a:lvl7pPr indent="0" lvl="6" marL="0" marR="0" rtl="0" algn="r">
              <a:spcBef>
                <a:spcPts val="0"/>
              </a:spcBef>
              <a:buNone/>
              <a:defRPr b="0" i="0" sz="900" u="none" cap="none" strike="noStrike">
                <a:solidFill>
                  <a:srgbClr val="888888"/>
                </a:solidFill>
                <a:latin typeface="Calibri"/>
                <a:ea typeface="Calibri"/>
                <a:cs typeface="Calibri"/>
                <a:sym typeface="Calibri"/>
              </a:defRPr>
            </a:lvl7pPr>
            <a:lvl8pPr indent="0" lvl="7" marL="0" marR="0" rtl="0" algn="r">
              <a:spcBef>
                <a:spcPts val="0"/>
              </a:spcBef>
              <a:buNone/>
              <a:defRPr b="0" i="0" sz="900" u="none" cap="none" strike="noStrike">
                <a:solidFill>
                  <a:srgbClr val="888888"/>
                </a:solidFill>
                <a:latin typeface="Calibri"/>
                <a:ea typeface="Calibri"/>
                <a:cs typeface="Calibri"/>
                <a:sym typeface="Calibri"/>
              </a:defRPr>
            </a:lvl8pPr>
            <a:lvl9pPr indent="0" lvl="8" marL="0" marR="0" rtl="0" algn="r">
              <a:spcBef>
                <a:spcPts val="0"/>
              </a:spcBef>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ja-JP"/>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comments" Target="../comments/commen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comments" Target="../comments/commen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p:nvPr/>
        </p:nvSpPr>
        <p:spPr>
          <a:xfrm>
            <a:off x="0" y="648950"/>
            <a:ext cx="6858000" cy="1372500"/>
          </a:xfrm>
          <a:prstGeom prst="rect">
            <a:avLst/>
          </a:prstGeom>
          <a:solidFill>
            <a:srgbClr val="F7CAAC"/>
          </a:solidFill>
          <a:ln cap="flat" cmpd="sng" w="12700">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ja-JP" sz="1600" u="none" cap="none" strike="noStrike">
                <a:solidFill>
                  <a:schemeClr val="dk1"/>
                </a:solidFill>
                <a:latin typeface="Calibri"/>
                <a:ea typeface="Calibri"/>
                <a:cs typeface="Calibri"/>
                <a:sym typeface="Calibri"/>
              </a:rPr>
              <a:t>ホーム</a:t>
            </a:r>
            <a:endParaRPr b="0" i="0" sz="1600" u="none" cap="none" strike="noStrike">
              <a:solidFill>
                <a:schemeClr val="dk1"/>
              </a:solidFill>
              <a:latin typeface="Calibri"/>
              <a:ea typeface="Calibri"/>
              <a:cs typeface="Calibri"/>
              <a:sym typeface="Calibri"/>
            </a:endParaRPr>
          </a:p>
          <a:p>
            <a:pPr indent="0" lvl="0" marL="0" marR="0" rtl="0" algn="ctr">
              <a:spcBef>
                <a:spcPts val="0"/>
              </a:spcBef>
              <a:spcAft>
                <a:spcPts val="0"/>
              </a:spcAft>
              <a:buNone/>
            </a:pPr>
            <a:r>
              <a:rPr b="0" i="0" lang="ja-JP" sz="1600" u="none" cap="none" strike="noStrike">
                <a:solidFill>
                  <a:schemeClr val="dk1"/>
                </a:solidFill>
                <a:latin typeface="Calibri"/>
                <a:ea typeface="Calibri"/>
                <a:cs typeface="Calibri"/>
                <a:sym typeface="Calibri"/>
              </a:rPr>
              <a:t>キャッチコピー</a:t>
            </a:r>
            <a:endParaRPr/>
          </a:p>
        </p:txBody>
      </p:sp>
      <p:sp>
        <p:nvSpPr>
          <p:cNvPr id="85" name="Google Shape;85;p1"/>
          <p:cNvSpPr/>
          <p:nvPr/>
        </p:nvSpPr>
        <p:spPr>
          <a:xfrm>
            <a:off x="1256854" y="2021305"/>
            <a:ext cx="4456586" cy="571277"/>
          </a:xfrm>
          <a:prstGeom prst="rect">
            <a:avLst/>
          </a:prstGeom>
          <a:no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3200" u="none" cap="none" strike="noStrike">
              <a:solidFill>
                <a:schemeClr val="lt1"/>
              </a:solidFill>
              <a:latin typeface="Calibri"/>
              <a:ea typeface="Calibri"/>
              <a:cs typeface="Calibri"/>
              <a:sym typeface="Calibri"/>
            </a:endParaRPr>
          </a:p>
        </p:txBody>
      </p:sp>
      <p:graphicFrame>
        <p:nvGraphicFramePr>
          <p:cNvPr id="86" name="Google Shape;86;p1"/>
          <p:cNvGraphicFramePr/>
          <p:nvPr/>
        </p:nvGraphicFramePr>
        <p:xfrm>
          <a:off x="0" y="-1294"/>
          <a:ext cx="3000000" cy="3000000"/>
        </p:xfrm>
        <a:graphic>
          <a:graphicData uri="http://schemas.openxmlformats.org/drawingml/2006/table">
            <a:tbl>
              <a:tblPr bandRow="1" firstRow="1">
                <a:noFill/>
                <a:tableStyleId>{F43E9B91-B021-440A-A669-AF3169990D00}</a:tableStyleId>
              </a:tblPr>
              <a:tblGrid>
                <a:gridCol w="1371600"/>
                <a:gridCol w="1371600"/>
                <a:gridCol w="1371600"/>
                <a:gridCol w="1371600"/>
                <a:gridCol w="1371600"/>
              </a:tblGrid>
              <a:tr h="920425">
                <a:tc>
                  <a:txBody>
                    <a:bodyPr/>
                    <a:lstStyle/>
                    <a:p>
                      <a:pPr indent="0" lvl="0" marL="0" marR="0" rtl="0" algn="l">
                        <a:spcBef>
                          <a:spcPts val="0"/>
                        </a:spcBef>
                        <a:spcAft>
                          <a:spcPts val="0"/>
                        </a:spcAft>
                        <a:buNone/>
                      </a:pPr>
                      <a:r>
                        <a:rPr lang="ja-JP" sz="1600" u="none" cap="none" strike="noStrike"/>
                        <a:t>ホーム</a:t>
                      </a:r>
                      <a:endParaRPr/>
                    </a:p>
                  </a:txBody>
                  <a:tcPr marT="81275" marB="81275" marR="162550" marL="162550"/>
                </a:tc>
                <a:tc>
                  <a:txBody>
                    <a:bodyPr/>
                    <a:lstStyle/>
                    <a:p>
                      <a:pPr indent="0" lvl="0" marL="0" marR="0" rtl="0" algn="l">
                        <a:spcBef>
                          <a:spcPts val="0"/>
                        </a:spcBef>
                        <a:spcAft>
                          <a:spcPts val="0"/>
                        </a:spcAft>
                        <a:buNone/>
                      </a:pPr>
                      <a:r>
                        <a:rPr lang="ja-JP" sz="1600"/>
                        <a:t>チャットGPTの仕組み</a:t>
                      </a:r>
                      <a:endParaRPr/>
                    </a:p>
                  </a:txBody>
                  <a:tcPr marT="81275" marB="81275" marR="162550" marL="162550"/>
                </a:tc>
                <a:tc>
                  <a:txBody>
                    <a:bodyPr/>
                    <a:lstStyle/>
                    <a:p>
                      <a:pPr indent="0" lvl="0" marL="0" marR="0" rtl="0" algn="l">
                        <a:spcBef>
                          <a:spcPts val="0"/>
                        </a:spcBef>
                        <a:spcAft>
                          <a:spcPts val="0"/>
                        </a:spcAft>
                        <a:buNone/>
                      </a:pPr>
                      <a:r>
                        <a:rPr lang="ja-JP" sz="1600"/>
                        <a:t>活用事例</a:t>
                      </a:r>
                      <a:endParaRPr/>
                    </a:p>
                  </a:txBody>
                  <a:tcPr marT="81275" marB="81275" marR="162550" marL="162550"/>
                </a:tc>
                <a:tc>
                  <a:txBody>
                    <a:bodyPr/>
                    <a:lstStyle/>
                    <a:p>
                      <a:pPr indent="0" lvl="0" marL="0" marR="0" rtl="0" algn="l">
                        <a:spcBef>
                          <a:spcPts val="0"/>
                        </a:spcBef>
                        <a:spcAft>
                          <a:spcPts val="0"/>
                        </a:spcAft>
                        <a:buNone/>
                      </a:pPr>
                      <a:r>
                        <a:rPr lang="ja-JP" sz="1600"/>
                        <a:t>登録方法</a:t>
                      </a:r>
                      <a:endParaRPr/>
                    </a:p>
                  </a:txBody>
                  <a:tcPr marT="81275" marB="81275" marR="162550" marL="162550"/>
                </a:tc>
                <a:tc>
                  <a:txBody>
                    <a:bodyPr/>
                    <a:lstStyle/>
                    <a:p>
                      <a:pPr indent="0" lvl="0" marL="0" marR="0" rtl="0" algn="l">
                        <a:spcBef>
                          <a:spcPts val="0"/>
                        </a:spcBef>
                        <a:spcAft>
                          <a:spcPts val="0"/>
                        </a:spcAft>
                        <a:buNone/>
                      </a:pPr>
                      <a:r>
                        <a:rPr lang="ja-JP" sz="1600"/>
                        <a:t>お問い合わせ</a:t>
                      </a:r>
                      <a:endParaRPr/>
                    </a:p>
                  </a:txBody>
                  <a:tcPr marT="81275" marB="81275" marR="162550" marL="162550"/>
                </a:tc>
              </a:tr>
            </a:tbl>
          </a:graphicData>
        </a:graphic>
      </p:graphicFrame>
      <p:sp>
        <p:nvSpPr>
          <p:cNvPr id="87" name="Google Shape;87;p1"/>
          <p:cNvSpPr txBox="1"/>
          <p:nvPr/>
        </p:nvSpPr>
        <p:spPr>
          <a:xfrm>
            <a:off x="2687162" y="2191165"/>
            <a:ext cx="148367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ja-JP" sz="1800" u="none" cap="none" strike="noStrike">
                <a:solidFill>
                  <a:schemeClr val="dk1"/>
                </a:solidFill>
                <a:latin typeface="Calibri"/>
                <a:ea typeface="Calibri"/>
                <a:cs typeface="Calibri"/>
                <a:sym typeface="Calibri"/>
              </a:rPr>
              <a:t>GPTってなに</a:t>
            </a:r>
            <a:endParaRPr/>
          </a:p>
        </p:txBody>
      </p:sp>
      <p:sp>
        <p:nvSpPr>
          <p:cNvPr id="88" name="Google Shape;88;p1"/>
          <p:cNvSpPr/>
          <p:nvPr/>
        </p:nvSpPr>
        <p:spPr>
          <a:xfrm>
            <a:off x="112295" y="3834063"/>
            <a:ext cx="6456947" cy="1844842"/>
          </a:xfrm>
          <a:prstGeom prst="rect">
            <a:avLst/>
          </a:prstGeom>
          <a:no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9" name="Google Shape;89;p1"/>
          <p:cNvSpPr txBox="1"/>
          <p:nvPr/>
        </p:nvSpPr>
        <p:spPr>
          <a:xfrm>
            <a:off x="2988748" y="3935035"/>
            <a:ext cx="70403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ja-JP" sz="1800">
                <a:solidFill>
                  <a:schemeClr val="dk1"/>
                </a:solidFill>
                <a:latin typeface="Calibri"/>
                <a:ea typeface="Calibri"/>
                <a:cs typeface="Calibri"/>
                <a:sym typeface="Calibri"/>
              </a:rPr>
              <a:t>Q＆A</a:t>
            </a:r>
            <a:endParaRPr sz="1800">
              <a:solidFill>
                <a:schemeClr val="dk1"/>
              </a:solidFill>
              <a:latin typeface="Calibri"/>
              <a:ea typeface="Calibri"/>
              <a:cs typeface="Calibri"/>
              <a:sym typeface="Calibri"/>
            </a:endParaRPr>
          </a:p>
        </p:txBody>
      </p:sp>
      <p:sp>
        <p:nvSpPr>
          <p:cNvPr id="90" name="Google Shape;90;p1"/>
          <p:cNvSpPr/>
          <p:nvPr/>
        </p:nvSpPr>
        <p:spPr>
          <a:xfrm>
            <a:off x="798093" y="6440904"/>
            <a:ext cx="5085348" cy="2245895"/>
          </a:xfrm>
          <a:prstGeom prst="rect">
            <a:avLst/>
          </a:prstGeom>
          <a:solidFill>
            <a:schemeClr val="accent1"/>
          </a:solid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ja-JP" sz="1800">
                <a:solidFill>
                  <a:schemeClr val="lt1"/>
                </a:solidFill>
                <a:latin typeface="Calibri"/>
                <a:ea typeface="Calibri"/>
                <a:cs typeface="Calibri"/>
                <a:sym typeface="Calibri"/>
              </a:rPr>
              <a:t>しくみイラスト</a:t>
            </a:r>
            <a:endParaRPr/>
          </a:p>
        </p:txBody>
      </p:sp>
      <p:sp>
        <p:nvSpPr>
          <p:cNvPr id="91" name="Google Shape;91;p1"/>
          <p:cNvSpPr/>
          <p:nvPr/>
        </p:nvSpPr>
        <p:spPr>
          <a:xfrm>
            <a:off x="798093" y="9721515"/>
            <a:ext cx="4927377" cy="2245895"/>
          </a:xfrm>
          <a:prstGeom prst="rect">
            <a:avLst/>
          </a:prstGeom>
          <a:solidFill>
            <a:schemeClr val="accent1"/>
          </a:solid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ja-JP" sz="1800">
                <a:solidFill>
                  <a:schemeClr val="lt1"/>
                </a:solidFill>
                <a:latin typeface="Calibri"/>
                <a:ea typeface="Calibri"/>
                <a:cs typeface="Calibri"/>
                <a:sym typeface="Calibri"/>
              </a:rPr>
              <a:t>プロンプト動画</a:t>
            </a:r>
            <a:endParaRPr/>
          </a:p>
        </p:txBody>
      </p:sp>
      <p:sp>
        <p:nvSpPr>
          <p:cNvPr id="92" name="Google Shape;92;p1"/>
          <p:cNvSpPr txBox="1"/>
          <p:nvPr/>
        </p:nvSpPr>
        <p:spPr>
          <a:xfrm>
            <a:off x="2926585" y="3028656"/>
            <a:ext cx="64633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ja-JP" sz="1800">
                <a:solidFill>
                  <a:schemeClr val="dk1"/>
                </a:solidFill>
                <a:latin typeface="Calibri"/>
                <a:ea typeface="Calibri"/>
                <a:cs typeface="Calibri"/>
                <a:sym typeface="Calibri"/>
              </a:rPr>
              <a:t>概要</a:t>
            </a:r>
            <a:endParaRPr/>
          </a:p>
        </p:txBody>
      </p:sp>
      <p:sp>
        <p:nvSpPr>
          <p:cNvPr id="93" name="Google Shape;93;p1"/>
          <p:cNvSpPr txBox="1"/>
          <p:nvPr/>
        </p:nvSpPr>
        <p:spPr>
          <a:xfrm flipH="1">
            <a:off x="1712871" y="5930314"/>
            <a:ext cx="325579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ja-JP" sz="1800">
                <a:solidFill>
                  <a:schemeClr val="dk1"/>
                </a:solidFill>
                <a:latin typeface="Calibri"/>
                <a:ea typeface="Calibri"/>
                <a:cs typeface="Calibri"/>
                <a:sym typeface="Calibri"/>
              </a:rPr>
              <a:t>ＧＰＴってどんな仕組み？</a:t>
            </a:r>
            <a:endParaRPr/>
          </a:p>
        </p:txBody>
      </p:sp>
      <p:sp>
        <p:nvSpPr>
          <p:cNvPr id="94" name="Google Shape;94;p1"/>
          <p:cNvSpPr txBox="1"/>
          <p:nvPr/>
        </p:nvSpPr>
        <p:spPr>
          <a:xfrm flipH="1">
            <a:off x="1712871" y="9079466"/>
            <a:ext cx="256182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ja-JP" sz="1800">
                <a:solidFill>
                  <a:schemeClr val="dk1"/>
                </a:solidFill>
                <a:latin typeface="Calibri"/>
                <a:ea typeface="Calibri"/>
                <a:cs typeface="Calibri"/>
                <a:sym typeface="Calibri"/>
              </a:rPr>
              <a:t>プロンプトってなに？</a:t>
            </a:r>
            <a:endParaRPr/>
          </a:p>
        </p:txBody>
      </p:sp>
      <p:sp>
        <p:nvSpPr>
          <p:cNvPr id="95" name="Google Shape;95;p1"/>
          <p:cNvSpPr/>
          <p:nvPr/>
        </p:nvSpPr>
        <p:spPr>
          <a:xfrm>
            <a:off x="5713450" y="976625"/>
            <a:ext cx="1083000" cy="717000"/>
          </a:xfrm>
          <a:prstGeom prst="rect">
            <a:avLst/>
          </a:prstGeom>
          <a:solidFill>
            <a:schemeClr val="accent1"/>
          </a:solidFill>
          <a:ln cap="flat" cmpd="sng" w="12700">
            <a:solidFill>
              <a:schemeClr val="lt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JP">
                <a:solidFill>
                  <a:schemeClr val="lt1"/>
                </a:solidFill>
                <a:extLst>
                  <a:ext uri="http://customooxmlschemas.google.com/">
                    <go:slidesCustomData xmlns:go="http://customooxmlschemas.google.com/" textRoundtripDataId="0"/>
                  </a:ext>
                </a:extLst>
              </a:rPr>
              <a:t>SNS各種</a:t>
            </a:r>
            <a:endParaRPr>
              <a:solidFill>
                <a:schemeClr val="l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
          <p:cNvSpPr txBox="1"/>
          <p:nvPr>
            <p:ph type="title"/>
          </p:nvPr>
        </p:nvSpPr>
        <p:spPr>
          <a:xfrm>
            <a:off x="1880059" y="88529"/>
            <a:ext cx="3097881" cy="56161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000"/>
              <a:buFont typeface="Calibri"/>
              <a:buNone/>
            </a:pPr>
            <a:r>
              <a:rPr lang="ja-JP" sz="2000"/>
              <a:t>活用事例　YouTube</a:t>
            </a:r>
            <a:endParaRPr sz="2000"/>
          </a:p>
        </p:txBody>
      </p:sp>
      <p:sp>
        <p:nvSpPr>
          <p:cNvPr id="101" name="Google Shape;101;p2"/>
          <p:cNvSpPr/>
          <p:nvPr/>
        </p:nvSpPr>
        <p:spPr>
          <a:xfrm>
            <a:off x="471488" y="649114"/>
            <a:ext cx="2271712" cy="1211770"/>
          </a:xfrm>
          <a:prstGeom prst="rect">
            <a:avLst/>
          </a:prstGeom>
          <a:solidFill>
            <a:schemeClr val="accent1"/>
          </a:solid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2" name="Google Shape;102;p2"/>
          <p:cNvSpPr/>
          <p:nvPr/>
        </p:nvSpPr>
        <p:spPr>
          <a:xfrm>
            <a:off x="3842084" y="1988777"/>
            <a:ext cx="2271712" cy="1211770"/>
          </a:xfrm>
          <a:prstGeom prst="rect">
            <a:avLst/>
          </a:prstGeom>
          <a:solidFill>
            <a:schemeClr val="accent1"/>
          </a:solid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3" name="Google Shape;103;p2"/>
          <p:cNvSpPr/>
          <p:nvPr/>
        </p:nvSpPr>
        <p:spPr>
          <a:xfrm>
            <a:off x="776288" y="3338178"/>
            <a:ext cx="2271712" cy="1211770"/>
          </a:xfrm>
          <a:prstGeom prst="rect">
            <a:avLst/>
          </a:prstGeom>
          <a:solidFill>
            <a:schemeClr val="accent1"/>
          </a:solid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4" name="Google Shape;104;p2"/>
          <p:cNvSpPr/>
          <p:nvPr/>
        </p:nvSpPr>
        <p:spPr>
          <a:xfrm>
            <a:off x="3938337" y="4547345"/>
            <a:ext cx="2271712" cy="1211770"/>
          </a:xfrm>
          <a:prstGeom prst="rect">
            <a:avLst/>
          </a:prstGeom>
          <a:solidFill>
            <a:schemeClr val="accent1"/>
          </a:solid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5" name="Google Shape;105;p2"/>
          <p:cNvSpPr/>
          <p:nvPr/>
        </p:nvSpPr>
        <p:spPr>
          <a:xfrm>
            <a:off x="639930" y="6231766"/>
            <a:ext cx="2271712" cy="1211770"/>
          </a:xfrm>
          <a:prstGeom prst="rect">
            <a:avLst/>
          </a:prstGeom>
          <a:solidFill>
            <a:schemeClr val="accent1"/>
          </a:solid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6" name="Google Shape;106;p2"/>
          <p:cNvSpPr/>
          <p:nvPr/>
        </p:nvSpPr>
        <p:spPr>
          <a:xfrm>
            <a:off x="1807870" y="8041254"/>
            <a:ext cx="3242260" cy="284599"/>
          </a:xfrm>
          <a:prstGeom prst="rect">
            <a:avLst/>
          </a:prstGeom>
          <a:solidFill>
            <a:schemeClr val="accent1"/>
          </a:solid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ja-JP" sz="1800">
                <a:solidFill>
                  <a:schemeClr val="lt1"/>
                </a:solidFill>
                <a:latin typeface="Calibri"/>
                <a:ea typeface="Calibri"/>
                <a:cs typeface="Calibri"/>
                <a:sym typeface="Calibri"/>
              </a:rPr>
              <a:t>登録方法と注意事項</a:t>
            </a:r>
            <a:endParaRPr sz="1800">
              <a:solidFill>
                <a:schemeClr val="lt1"/>
              </a:solidFill>
              <a:latin typeface="Calibri"/>
              <a:ea typeface="Calibri"/>
              <a:cs typeface="Calibri"/>
              <a:sym typeface="Calibri"/>
            </a:endParaRPr>
          </a:p>
        </p:txBody>
      </p:sp>
      <p:sp>
        <p:nvSpPr>
          <p:cNvPr id="107" name="Google Shape;107;p2"/>
          <p:cNvSpPr/>
          <p:nvPr/>
        </p:nvSpPr>
        <p:spPr>
          <a:xfrm>
            <a:off x="772275" y="8785430"/>
            <a:ext cx="1212934" cy="284599"/>
          </a:xfrm>
          <a:prstGeom prst="rect">
            <a:avLst/>
          </a:prstGeom>
          <a:solidFill>
            <a:schemeClr val="accent1"/>
          </a:solid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ja-JP" sz="1800">
                <a:solidFill>
                  <a:schemeClr val="lt1"/>
                </a:solidFill>
                <a:latin typeface="Calibri"/>
                <a:ea typeface="Calibri"/>
                <a:cs typeface="Calibri"/>
                <a:sym typeface="Calibri"/>
                <a:extLst>
                  <a:ext uri="http://customooxmlschemas.google.com/">
                    <go:slidesCustomData xmlns:go="http://customooxmlschemas.google.com/" textRoundtripDataId="1"/>
                  </a:ext>
                </a:extLst>
              </a:rPr>
              <a:t>PC</a:t>
            </a:r>
            <a:endParaRPr/>
          </a:p>
        </p:txBody>
      </p:sp>
      <p:sp>
        <p:nvSpPr>
          <p:cNvPr id="108" name="Google Shape;108;p2"/>
          <p:cNvSpPr/>
          <p:nvPr/>
        </p:nvSpPr>
        <p:spPr>
          <a:xfrm>
            <a:off x="2682164" y="8781271"/>
            <a:ext cx="1212934" cy="284599"/>
          </a:xfrm>
          <a:prstGeom prst="rect">
            <a:avLst/>
          </a:prstGeom>
          <a:solidFill>
            <a:schemeClr val="accent1"/>
          </a:solid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ja-JP" sz="1800">
                <a:solidFill>
                  <a:schemeClr val="lt1"/>
                </a:solidFill>
                <a:latin typeface="Calibri"/>
                <a:ea typeface="Calibri"/>
                <a:cs typeface="Calibri"/>
                <a:sym typeface="Calibri"/>
              </a:rPr>
              <a:t>スマホ</a:t>
            </a:r>
            <a:endParaRPr/>
          </a:p>
        </p:txBody>
      </p:sp>
      <p:sp>
        <p:nvSpPr>
          <p:cNvPr id="109" name="Google Shape;109;p2"/>
          <p:cNvSpPr/>
          <p:nvPr/>
        </p:nvSpPr>
        <p:spPr>
          <a:xfrm>
            <a:off x="4592053" y="8794574"/>
            <a:ext cx="1212934" cy="284599"/>
          </a:xfrm>
          <a:prstGeom prst="rect">
            <a:avLst/>
          </a:prstGeom>
          <a:solidFill>
            <a:schemeClr val="accent1"/>
          </a:solid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ja-JP" sz="1800">
                <a:solidFill>
                  <a:schemeClr val="lt1"/>
                </a:solidFill>
                <a:latin typeface="Calibri"/>
                <a:ea typeface="Calibri"/>
                <a:cs typeface="Calibri"/>
                <a:sym typeface="Calibri"/>
                <a:extLst>
                  <a:ext uri="http://customooxmlschemas.google.com/">
                    <go:slidesCustomData xmlns:go="http://customooxmlschemas.google.com/" textRoundtripDataId="2"/>
                  </a:ext>
                </a:extLst>
              </a:rPr>
              <a:t>アプリ</a:t>
            </a:r>
            <a:endParaRPr/>
          </a:p>
        </p:txBody>
      </p:sp>
      <p:sp>
        <p:nvSpPr>
          <p:cNvPr id="110" name="Google Shape;110;p2"/>
          <p:cNvSpPr/>
          <p:nvPr/>
        </p:nvSpPr>
        <p:spPr>
          <a:xfrm>
            <a:off x="2682164" y="9521288"/>
            <a:ext cx="1212934" cy="284599"/>
          </a:xfrm>
          <a:prstGeom prst="rect">
            <a:avLst/>
          </a:prstGeom>
          <a:solidFill>
            <a:schemeClr val="accent1"/>
          </a:solid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ja-JP" sz="1800">
                <a:solidFill>
                  <a:schemeClr val="lt1"/>
                </a:solidFill>
                <a:latin typeface="Calibri"/>
                <a:ea typeface="Calibri"/>
                <a:cs typeface="Calibri"/>
                <a:sym typeface="Calibri"/>
                <a:extLst>
                  <a:ext uri="http://customooxmlschemas.google.com/">
                    <go:slidesCustomData xmlns:go="http://customooxmlschemas.google.com/" textRoundtripDataId="3"/>
                  </a:ext>
                </a:extLst>
              </a:rPr>
              <a:t>注意事項</a:t>
            </a:r>
            <a:endParaRPr/>
          </a:p>
        </p:txBody>
      </p:sp>
      <p:graphicFrame>
        <p:nvGraphicFramePr>
          <p:cNvPr id="111" name="Google Shape;111;p2"/>
          <p:cNvGraphicFramePr/>
          <p:nvPr/>
        </p:nvGraphicFramePr>
        <p:xfrm>
          <a:off x="52295" y="10125558"/>
          <a:ext cx="3000000" cy="3000000"/>
        </p:xfrm>
        <a:graphic>
          <a:graphicData uri="http://schemas.openxmlformats.org/drawingml/2006/table">
            <a:tbl>
              <a:tblPr bandRow="1" firstRow="1">
                <a:noFill/>
                <a:tableStyleId>{F43E9B91-B021-440A-A669-AF3169990D00}</a:tableStyleId>
              </a:tblPr>
              <a:tblGrid>
                <a:gridCol w="1371600"/>
                <a:gridCol w="1371600"/>
                <a:gridCol w="1371600"/>
                <a:gridCol w="1371600"/>
                <a:gridCol w="1371600"/>
              </a:tblGrid>
              <a:tr h="439750">
                <a:tc>
                  <a:txBody>
                    <a:bodyPr/>
                    <a:lstStyle/>
                    <a:p>
                      <a:pPr indent="0" lvl="0" marL="0" marR="0" rtl="0" algn="ctr">
                        <a:spcBef>
                          <a:spcPts val="0"/>
                        </a:spcBef>
                        <a:spcAft>
                          <a:spcPts val="0"/>
                        </a:spcAft>
                        <a:buNone/>
                      </a:pPr>
                      <a:r>
                        <a:rPr lang="ja-JP"/>
                        <a:t>ホーム</a:t>
                      </a:r>
                      <a:endParaRPr/>
                    </a:p>
                  </a:txBody>
                  <a:tcPr marT="81275" marB="81275" marR="162550" marL="162550"/>
                </a:tc>
                <a:tc>
                  <a:txBody>
                    <a:bodyPr/>
                    <a:lstStyle/>
                    <a:p>
                      <a:pPr indent="0" lvl="0" marL="0" marR="0" rtl="0" algn="l">
                        <a:spcBef>
                          <a:spcPts val="0"/>
                        </a:spcBef>
                        <a:spcAft>
                          <a:spcPts val="0"/>
                        </a:spcAft>
                        <a:buSzPts val="1100"/>
                        <a:buNone/>
                      </a:pPr>
                      <a:r>
                        <a:rPr lang="ja-JP"/>
                        <a:t>チャットGPTの仕組み</a:t>
                      </a:r>
                      <a:endParaRPr/>
                    </a:p>
                  </a:txBody>
                  <a:tcPr marT="81275" marB="81275" marR="162550" marL="162550"/>
                </a:tc>
                <a:tc>
                  <a:txBody>
                    <a:bodyPr/>
                    <a:lstStyle/>
                    <a:p>
                      <a:pPr indent="0" lvl="0" marL="0" marR="0" rtl="0" algn="ctr">
                        <a:spcBef>
                          <a:spcPts val="0"/>
                        </a:spcBef>
                        <a:spcAft>
                          <a:spcPts val="0"/>
                        </a:spcAft>
                        <a:buSzPts val="1100"/>
                        <a:buNone/>
                      </a:pPr>
                      <a:r>
                        <a:rPr lang="ja-JP"/>
                        <a:t>活用事例</a:t>
                      </a:r>
                      <a:endParaRPr/>
                    </a:p>
                  </a:txBody>
                  <a:tcPr marT="81275" marB="81275" marR="162550" marL="162550"/>
                </a:tc>
                <a:tc>
                  <a:txBody>
                    <a:bodyPr/>
                    <a:lstStyle/>
                    <a:p>
                      <a:pPr indent="0" lvl="0" marL="0" marR="0" rtl="0" algn="ctr">
                        <a:spcBef>
                          <a:spcPts val="0"/>
                        </a:spcBef>
                        <a:spcAft>
                          <a:spcPts val="0"/>
                        </a:spcAft>
                        <a:buSzPts val="1100"/>
                        <a:buNone/>
                      </a:pPr>
                      <a:r>
                        <a:rPr lang="ja-JP"/>
                        <a:t>登録方法</a:t>
                      </a:r>
                      <a:endParaRPr/>
                    </a:p>
                  </a:txBody>
                  <a:tcPr marT="81275" marB="81275" marR="162550" marL="162550"/>
                </a:tc>
                <a:tc>
                  <a:txBody>
                    <a:bodyPr/>
                    <a:lstStyle/>
                    <a:p>
                      <a:pPr indent="0" lvl="0" marL="0" marR="0" rtl="0" algn="ctr">
                        <a:spcBef>
                          <a:spcPts val="0"/>
                        </a:spcBef>
                        <a:spcAft>
                          <a:spcPts val="0"/>
                        </a:spcAft>
                        <a:buNone/>
                      </a:pPr>
                      <a:r>
                        <a:rPr lang="ja-JP" sz="1300"/>
                        <a:t>お問い合わせ</a:t>
                      </a:r>
                      <a:endParaRPr sz="1000"/>
                    </a:p>
                  </a:txBody>
                  <a:tcPr marT="81275" marB="81275" marR="162550" marL="162550"/>
                </a:tc>
              </a:tr>
            </a:tbl>
          </a:graphicData>
        </a:graphic>
      </p:graphicFrame>
      <p:sp>
        <p:nvSpPr>
          <p:cNvPr id="112" name="Google Shape;112;p2"/>
          <p:cNvSpPr txBox="1"/>
          <p:nvPr/>
        </p:nvSpPr>
        <p:spPr>
          <a:xfrm>
            <a:off x="238210" y="11044465"/>
            <a:ext cx="156966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ja-JP" sz="1800">
                <a:solidFill>
                  <a:schemeClr val="dk1"/>
                </a:solidFill>
                <a:latin typeface="Calibri"/>
                <a:ea typeface="Calibri"/>
                <a:cs typeface="Calibri"/>
                <a:sym typeface="Calibri"/>
              </a:rPr>
              <a:t>問い合わせ先</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ja-JP" sz="1800">
                <a:solidFill>
                  <a:schemeClr val="dk1"/>
                </a:solidFill>
                <a:latin typeface="Calibri"/>
                <a:ea typeface="Calibri"/>
                <a:cs typeface="Calibri"/>
                <a:sym typeface="Calibri"/>
              </a:rPr>
              <a:t>署名</a:t>
            </a:r>
            <a:endParaRPr/>
          </a:p>
        </p:txBody>
      </p:sp>
      <p:sp>
        <p:nvSpPr>
          <p:cNvPr id="113" name="Google Shape;113;p2"/>
          <p:cNvSpPr txBox="1"/>
          <p:nvPr/>
        </p:nvSpPr>
        <p:spPr>
          <a:xfrm>
            <a:off x="3546836" y="1046267"/>
            <a:ext cx="165168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ja-JP" sz="1800">
                <a:solidFill>
                  <a:schemeClr val="dk1"/>
                </a:solidFill>
                <a:latin typeface="Calibri"/>
                <a:ea typeface="Calibri"/>
                <a:cs typeface="Calibri"/>
                <a:sym typeface="Calibri"/>
              </a:rPr>
              <a:t>動画の説明</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3"/>
          <p:cNvSpPr txBox="1"/>
          <p:nvPr>
            <p:ph type="title"/>
          </p:nvPr>
        </p:nvSpPr>
        <p:spPr>
          <a:xfrm>
            <a:off x="471450" y="972974"/>
            <a:ext cx="5915100" cy="9204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3300"/>
              <a:buFont typeface="Calibri"/>
              <a:buNone/>
            </a:pPr>
            <a:r>
              <a:rPr lang="ja-JP"/>
              <a:t>登録方法</a:t>
            </a:r>
            <a:endParaRPr/>
          </a:p>
        </p:txBody>
      </p:sp>
      <p:graphicFrame>
        <p:nvGraphicFramePr>
          <p:cNvPr id="119" name="Google Shape;119;p3"/>
          <p:cNvGraphicFramePr/>
          <p:nvPr/>
        </p:nvGraphicFramePr>
        <p:xfrm>
          <a:off x="0" y="-1294"/>
          <a:ext cx="3000000" cy="3000000"/>
        </p:xfrm>
        <a:graphic>
          <a:graphicData uri="http://schemas.openxmlformats.org/drawingml/2006/table">
            <a:tbl>
              <a:tblPr bandRow="1" firstRow="1">
                <a:noFill/>
                <a:tableStyleId>{F43E9B91-B021-440A-A669-AF3169990D00}</a:tableStyleId>
              </a:tblPr>
              <a:tblGrid>
                <a:gridCol w="1371600"/>
                <a:gridCol w="1371600"/>
                <a:gridCol w="1371600"/>
                <a:gridCol w="1371600"/>
                <a:gridCol w="1371600"/>
              </a:tblGrid>
              <a:tr h="920425">
                <a:tc>
                  <a:txBody>
                    <a:bodyPr/>
                    <a:lstStyle/>
                    <a:p>
                      <a:pPr indent="0" lvl="0" marL="0" marR="0" rtl="0" algn="l">
                        <a:spcBef>
                          <a:spcPts val="0"/>
                        </a:spcBef>
                        <a:spcAft>
                          <a:spcPts val="0"/>
                        </a:spcAft>
                        <a:buNone/>
                      </a:pPr>
                      <a:r>
                        <a:rPr lang="ja-JP" sz="1600" u="none" cap="none" strike="noStrike"/>
                        <a:t>ホーム</a:t>
                      </a:r>
                      <a:endParaRPr/>
                    </a:p>
                  </a:txBody>
                  <a:tcPr marT="81275" marB="81275" marR="162550" marL="162550"/>
                </a:tc>
                <a:tc>
                  <a:txBody>
                    <a:bodyPr/>
                    <a:lstStyle/>
                    <a:p>
                      <a:pPr indent="0" lvl="0" marL="0" marR="0" rtl="0" algn="l">
                        <a:spcBef>
                          <a:spcPts val="0"/>
                        </a:spcBef>
                        <a:spcAft>
                          <a:spcPts val="0"/>
                        </a:spcAft>
                        <a:buNone/>
                      </a:pPr>
                      <a:r>
                        <a:rPr lang="ja-JP" sz="1600"/>
                        <a:t>チャットGPTの仕組み</a:t>
                      </a:r>
                      <a:endParaRPr/>
                    </a:p>
                  </a:txBody>
                  <a:tcPr marT="81275" marB="81275" marR="162550" marL="162550"/>
                </a:tc>
                <a:tc>
                  <a:txBody>
                    <a:bodyPr/>
                    <a:lstStyle/>
                    <a:p>
                      <a:pPr indent="0" lvl="0" marL="0" marR="0" rtl="0" algn="l">
                        <a:spcBef>
                          <a:spcPts val="0"/>
                        </a:spcBef>
                        <a:spcAft>
                          <a:spcPts val="0"/>
                        </a:spcAft>
                        <a:buNone/>
                      </a:pPr>
                      <a:r>
                        <a:rPr lang="ja-JP" sz="1600"/>
                        <a:t>活用事例</a:t>
                      </a:r>
                      <a:endParaRPr/>
                    </a:p>
                  </a:txBody>
                  <a:tcPr marT="81275" marB="81275" marR="162550" marL="162550"/>
                </a:tc>
                <a:tc>
                  <a:txBody>
                    <a:bodyPr/>
                    <a:lstStyle/>
                    <a:p>
                      <a:pPr indent="0" lvl="0" marL="0" marR="0" rtl="0" algn="l">
                        <a:spcBef>
                          <a:spcPts val="0"/>
                        </a:spcBef>
                        <a:spcAft>
                          <a:spcPts val="0"/>
                        </a:spcAft>
                        <a:buNone/>
                      </a:pPr>
                      <a:r>
                        <a:rPr lang="ja-JP" sz="1600"/>
                        <a:t>登録方法</a:t>
                      </a:r>
                      <a:endParaRPr/>
                    </a:p>
                  </a:txBody>
                  <a:tcPr marT="81275" marB="81275" marR="162550" marL="162550"/>
                </a:tc>
                <a:tc>
                  <a:txBody>
                    <a:bodyPr/>
                    <a:lstStyle/>
                    <a:p>
                      <a:pPr indent="0" lvl="0" marL="0" marR="0" rtl="0" algn="l">
                        <a:spcBef>
                          <a:spcPts val="0"/>
                        </a:spcBef>
                        <a:spcAft>
                          <a:spcPts val="0"/>
                        </a:spcAft>
                        <a:buNone/>
                      </a:pPr>
                      <a:r>
                        <a:rPr lang="ja-JP" sz="1600"/>
                        <a:t>お問い合わせ</a:t>
                      </a:r>
                      <a:endParaRPr/>
                    </a:p>
                  </a:txBody>
                  <a:tcPr marT="81275" marB="81275" marR="162550" marL="162550"/>
                </a:tc>
              </a:tr>
            </a:tbl>
          </a:graphicData>
        </a:graphic>
      </p:graphicFrame>
      <p:sp>
        <p:nvSpPr>
          <p:cNvPr id="120" name="Google Shape;120;p3"/>
          <p:cNvSpPr/>
          <p:nvPr/>
        </p:nvSpPr>
        <p:spPr>
          <a:xfrm>
            <a:off x="2057413" y="1779275"/>
            <a:ext cx="2743200" cy="352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JP"/>
              <a:t>ウェブサイト・PC編</a:t>
            </a:r>
            <a:endParaRPr/>
          </a:p>
        </p:txBody>
      </p:sp>
      <p:sp>
        <p:nvSpPr>
          <p:cNvPr id="121" name="Google Shape;121;p3"/>
          <p:cNvSpPr/>
          <p:nvPr/>
        </p:nvSpPr>
        <p:spPr>
          <a:xfrm>
            <a:off x="738188" y="3257978"/>
            <a:ext cx="2271600" cy="1211700"/>
          </a:xfrm>
          <a:prstGeom prst="rect">
            <a:avLst/>
          </a:prstGeom>
          <a:solidFill>
            <a:schemeClr val="accent1"/>
          </a:solid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2" name="Google Shape;122;p3"/>
          <p:cNvSpPr/>
          <p:nvPr/>
        </p:nvSpPr>
        <p:spPr>
          <a:xfrm>
            <a:off x="264800" y="2322576"/>
            <a:ext cx="6471300" cy="744600"/>
          </a:xfrm>
          <a:prstGeom prst="rect">
            <a:avLst/>
          </a:prstGeom>
          <a:no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t/>
            </a:r>
            <a:endParaRPr sz="1800">
              <a:solidFill>
                <a:schemeClr val="lt1"/>
              </a:solidFill>
              <a:latin typeface="Calibri"/>
              <a:ea typeface="Calibri"/>
              <a:cs typeface="Calibri"/>
              <a:sym typeface="Calibri"/>
            </a:endParaRPr>
          </a:p>
        </p:txBody>
      </p:sp>
      <p:sp>
        <p:nvSpPr>
          <p:cNvPr id="123" name="Google Shape;123;p3"/>
          <p:cNvSpPr/>
          <p:nvPr/>
        </p:nvSpPr>
        <p:spPr>
          <a:xfrm>
            <a:off x="3805238" y="3257978"/>
            <a:ext cx="2271600" cy="1211700"/>
          </a:xfrm>
          <a:prstGeom prst="rect">
            <a:avLst/>
          </a:prstGeom>
          <a:solidFill>
            <a:schemeClr val="accent1"/>
          </a:solid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4" name="Google Shape;124;p3"/>
          <p:cNvSpPr/>
          <p:nvPr/>
        </p:nvSpPr>
        <p:spPr>
          <a:xfrm>
            <a:off x="312425" y="4628075"/>
            <a:ext cx="6471300" cy="1363200"/>
          </a:xfrm>
          <a:prstGeom prst="rect">
            <a:avLst/>
          </a:prstGeom>
          <a:no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rtl="0" algn="l">
              <a:lnSpc>
                <a:spcPct val="115000"/>
              </a:lnSpc>
              <a:spcBef>
                <a:spcPts val="0"/>
              </a:spcBef>
              <a:spcAft>
                <a:spcPts val="0"/>
              </a:spcAft>
              <a:buSzPts val="1100"/>
              <a:buNone/>
            </a:pPr>
            <a:r>
              <a:t/>
            </a:r>
            <a:endParaRPr sz="1800">
              <a:solidFill>
                <a:schemeClr val="lt1"/>
              </a:solidFill>
              <a:latin typeface="Calibri"/>
              <a:ea typeface="Calibri"/>
              <a:cs typeface="Calibri"/>
              <a:sym typeface="Calibri"/>
            </a:endParaRPr>
          </a:p>
        </p:txBody>
      </p:sp>
      <p:sp>
        <p:nvSpPr>
          <p:cNvPr id="125" name="Google Shape;125;p3"/>
          <p:cNvSpPr/>
          <p:nvPr/>
        </p:nvSpPr>
        <p:spPr>
          <a:xfrm>
            <a:off x="3805238" y="6149678"/>
            <a:ext cx="2271600" cy="1211700"/>
          </a:xfrm>
          <a:prstGeom prst="rect">
            <a:avLst/>
          </a:prstGeom>
          <a:solidFill>
            <a:schemeClr val="accent1"/>
          </a:solid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6" name="Google Shape;126;p3"/>
          <p:cNvSpPr/>
          <p:nvPr/>
        </p:nvSpPr>
        <p:spPr>
          <a:xfrm>
            <a:off x="738188" y="6149678"/>
            <a:ext cx="2271600" cy="1211700"/>
          </a:xfrm>
          <a:prstGeom prst="rect">
            <a:avLst/>
          </a:prstGeom>
          <a:solidFill>
            <a:schemeClr val="accent1"/>
          </a:solid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7" name="Google Shape;127;p3"/>
          <p:cNvSpPr/>
          <p:nvPr/>
        </p:nvSpPr>
        <p:spPr>
          <a:xfrm>
            <a:off x="193350" y="7552175"/>
            <a:ext cx="6471300" cy="1451100"/>
          </a:xfrm>
          <a:prstGeom prst="rect">
            <a:avLst/>
          </a:prstGeom>
          <a:no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rtl="0" algn="l">
              <a:lnSpc>
                <a:spcPct val="115000"/>
              </a:lnSpc>
              <a:spcBef>
                <a:spcPts val="0"/>
              </a:spcBef>
              <a:spcAft>
                <a:spcPts val="0"/>
              </a:spcAft>
              <a:buSzPts val="1100"/>
              <a:buNone/>
            </a:pPr>
            <a:r>
              <a:t/>
            </a:r>
            <a:endParaRPr sz="1800">
              <a:solidFill>
                <a:schemeClr val="lt1"/>
              </a:solidFill>
              <a:latin typeface="Calibri"/>
              <a:ea typeface="Calibri"/>
              <a:cs typeface="Calibri"/>
              <a:sym typeface="Calibri"/>
            </a:endParaRPr>
          </a:p>
        </p:txBody>
      </p:sp>
      <p:sp>
        <p:nvSpPr>
          <p:cNvPr id="128" name="Google Shape;128;p3"/>
          <p:cNvSpPr/>
          <p:nvPr/>
        </p:nvSpPr>
        <p:spPr>
          <a:xfrm>
            <a:off x="3805238" y="9194078"/>
            <a:ext cx="2271600" cy="1211700"/>
          </a:xfrm>
          <a:prstGeom prst="rect">
            <a:avLst/>
          </a:prstGeom>
          <a:solidFill>
            <a:schemeClr val="accent1"/>
          </a:solid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9" name="Google Shape;129;p3"/>
          <p:cNvSpPr/>
          <p:nvPr/>
        </p:nvSpPr>
        <p:spPr>
          <a:xfrm>
            <a:off x="738188" y="9194078"/>
            <a:ext cx="2271600" cy="1211700"/>
          </a:xfrm>
          <a:prstGeom prst="rect">
            <a:avLst/>
          </a:prstGeom>
          <a:solidFill>
            <a:schemeClr val="accent1"/>
          </a:solid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0" name="Google Shape;130;p3"/>
          <p:cNvSpPr/>
          <p:nvPr/>
        </p:nvSpPr>
        <p:spPr>
          <a:xfrm>
            <a:off x="264800" y="10596575"/>
            <a:ext cx="6471300" cy="877200"/>
          </a:xfrm>
          <a:prstGeom prst="rect">
            <a:avLst/>
          </a:prstGeom>
          <a:no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rtl="0" algn="l">
              <a:lnSpc>
                <a:spcPct val="115000"/>
              </a:lnSpc>
              <a:spcBef>
                <a:spcPts val="0"/>
              </a:spcBef>
              <a:spcAft>
                <a:spcPts val="0"/>
              </a:spcAft>
              <a:buSzPts val="1100"/>
              <a:buNone/>
            </a:pPr>
            <a:r>
              <a:t/>
            </a:r>
            <a:endParaRPr sz="110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g257a5369bd4_4_19"/>
          <p:cNvSpPr/>
          <p:nvPr/>
        </p:nvSpPr>
        <p:spPr>
          <a:xfrm>
            <a:off x="3786188" y="3"/>
            <a:ext cx="2271600" cy="1211700"/>
          </a:xfrm>
          <a:prstGeom prst="rect">
            <a:avLst/>
          </a:prstGeom>
          <a:solidFill>
            <a:schemeClr val="accent1"/>
          </a:solid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6" name="Google Shape;136;g257a5369bd4_4_19"/>
          <p:cNvSpPr/>
          <p:nvPr/>
        </p:nvSpPr>
        <p:spPr>
          <a:xfrm>
            <a:off x="681038" y="3"/>
            <a:ext cx="2271600" cy="1211700"/>
          </a:xfrm>
          <a:prstGeom prst="rect">
            <a:avLst/>
          </a:prstGeom>
          <a:solidFill>
            <a:schemeClr val="accent1"/>
          </a:solid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7" name="Google Shape;137;g257a5369bd4_4_19"/>
          <p:cNvSpPr/>
          <p:nvPr/>
        </p:nvSpPr>
        <p:spPr>
          <a:xfrm>
            <a:off x="2057388" y="1493525"/>
            <a:ext cx="2743200" cy="352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JP"/>
              <a:t>ウェブサイト・</a:t>
            </a:r>
            <a:r>
              <a:rPr lang="ja-JP"/>
              <a:t>スマホ</a:t>
            </a:r>
            <a:r>
              <a:rPr lang="ja-JP"/>
              <a:t>編</a:t>
            </a:r>
            <a:endParaRPr/>
          </a:p>
        </p:txBody>
      </p:sp>
      <p:sp>
        <p:nvSpPr>
          <p:cNvPr id="138" name="Google Shape;138;g257a5369bd4_4_19"/>
          <p:cNvSpPr/>
          <p:nvPr/>
        </p:nvSpPr>
        <p:spPr>
          <a:xfrm>
            <a:off x="293375" y="2036826"/>
            <a:ext cx="6471300" cy="744600"/>
          </a:xfrm>
          <a:prstGeom prst="rect">
            <a:avLst/>
          </a:prstGeom>
          <a:no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rtl="0" algn="l">
              <a:lnSpc>
                <a:spcPct val="115000"/>
              </a:lnSpc>
              <a:spcBef>
                <a:spcPts val="0"/>
              </a:spcBef>
              <a:spcAft>
                <a:spcPts val="0"/>
              </a:spcAft>
              <a:buSzPts val="1100"/>
              <a:buNone/>
            </a:pPr>
            <a:r>
              <a:t/>
            </a:r>
            <a:endParaRPr sz="1800">
              <a:solidFill>
                <a:schemeClr val="lt1"/>
              </a:solidFill>
              <a:latin typeface="Calibri"/>
              <a:ea typeface="Calibri"/>
              <a:cs typeface="Calibri"/>
              <a:sym typeface="Calibri"/>
            </a:endParaRPr>
          </a:p>
        </p:txBody>
      </p:sp>
      <p:sp>
        <p:nvSpPr>
          <p:cNvPr id="139" name="Google Shape;139;g257a5369bd4_4_19"/>
          <p:cNvSpPr/>
          <p:nvPr/>
        </p:nvSpPr>
        <p:spPr>
          <a:xfrm>
            <a:off x="766763" y="2972228"/>
            <a:ext cx="2271600" cy="1211700"/>
          </a:xfrm>
          <a:prstGeom prst="rect">
            <a:avLst/>
          </a:prstGeom>
          <a:solidFill>
            <a:schemeClr val="accent1"/>
          </a:solid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0" name="Google Shape;140;g257a5369bd4_4_19"/>
          <p:cNvSpPr/>
          <p:nvPr/>
        </p:nvSpPr>
        <p:spPr>
          <a:xfrm>
            <a:off x="3786188" y="2972228"/>
            <a:ext cx="2271600" cy="1211700"/>
          </a:xfrm>
          <a:prstGeom prst="rect">
            <a:avLst/>
          </a:prstGeom>
          <a:solidFill>
            <a:schemeClr val="accent1"/>
          </a:solid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1" name="Google Shape;141;g257a5369bd4_4_19"/>
          <p:cNvSpPr/>
          <p:nvPr/>
        </p:nvSpPr>
        <p:spPr>
          <a:xfrm>
            <a:off x="293375" y="4437575"/>
            <a:ext cx="6471300" cy="1363200"/>
          </a:xfrm>
          <a:prstGeom prst="rect">
            <a:avLst/>
          </a:prstGeom>
          <a:no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rtl="0" algn="l">
              <a:lnSpc>
                <a:spcPct val="115000"/>
              </a:lnSpc>
              <a:spcBef>
                <a:spcPts val="0"/>
              </a:spcBef>
              <a:spcAft>
                <a:spcPts val="0"/>
              </a:spcAft>
              <a:buSzPts val="1100"/>
              <a:buNone/>
            </a:pPr>
            <a:r>
              <a:t/>
            </a:r>
            <a:endParaRPr sz="1800">
              <a:solidFill>
                <a:schemeClr val="lt1"/>
              </a:solidFill>
              <a:latin typeface="Calibri"/>
              <a:ea typeface="Calibri"/>
              <a:cs typeface="Calibri"/>
              <a:sym typeface="Calibri"/>
            </a:endParaRPr>
          </a:p>
        </p:txBody>
      </p:sp>
      <p:sp>
        <p:nvSpPr>
          <p:cNvPr id="142" name="Google Shape;142;g257a5369bd4_4_19"/>
          <p:cNvSpPr/>
          <p:nvPr/>
        </p:nvSpPr>
        <p:spPr>
          <a:xfrm>
            <a:off x="3871913" y="5944453"/>
            <a:ext cx="2271600" cy="1211700"/>
          </a:xfrm>
          <a:prstGeom prst="rect">
            <a:avLst/>
          </a:prstGeom>
          <a:solidFill>
            <a:schemeClr val="accent1"/>
          </a:solid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3" name="Google Shape;143;g257a5369bd4_4_19"/>
          <p:cNvSpPr/>
          <p:nvPr/>
        </p:nvSpPr>
        <p:spPr>
          <a:xfrm>
            <a:off x="814388" y="5944453"/>
            <a:ext cx="2271600" cy="1211700"/>
          </a:xfrm>
          <a:prstGeom prst="rect">
            <a:avLst/>
          </a:prstGeom>
          <a:solidFill>
            <a:schemeClr val="accent1"/>
          </a:solid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4" name="Google Shape;144;g257a5369bd4_4_19"/>
          <p:cNvSpPr/>
          <p:nvPr/>
        </p:nvSpPr>
        <p:spPr>
          <a:xfrm>
            <a:off x="193350" y="7552175"/>
            <a:ext cx="6471300" cy="1451100"/>
          </a:xfrm>
          <a:prstGeom prst="rect">
            <a:avLst/>
          </a:prstGeom>
          <a:no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rtl="0" algn="l">
              <a:lnSpc>
                <a:spcPct val="115000"/>
              </a:lnSpc>
              <a:spcBef>
                <a:spcPts val="0"/>
              </a:spcBef>
              <a:spcAft>
                <a:spcPts val="0"/>
              </a:spcAft>
              <a:buSzPts val="1100"/>
              <a:buNone/>
            </a:pPr>
            <a:r>
              <a:t/>
            </a:r>
            <a:endParaRPr sz="1800">
              <a:solidFill>
                <a:schemeClr val="lt1"/>
              </a:solidFill>
              <a:latin typeface="Calibri"/>
              <a:ea typeface="Calibri"/>
              <a:cs typeface="Calibri"/>
              <a:sym typeface="Calibri"/>
            </a:endParaRPr>
          </a:p>
        </p:txBody>
      </p:sp>
      <p:sp>
        <p:nvSpPr>
          <p:cNvPr id="145" name="Google Shape;145;g257a5369bd4_4_19"/>
          <p:cNvSpPr/>
          <p:nvPr/>
        </p:nvSpPr>
        <p:spPr>
          <a:xfrm>
            <a:off x="3986213" y="9106753"/>
            <a:ext cx="2271600" cy="1211700"/>
          </a:xfrm>
          <a:prstGeom prst="rect">
            <a:avLst/>
          </a:prstGeom>
          <a:solidFill>
            <a:schemeClr val="accent1"/>
          </a:solid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6" name="Google Shape;146;g257a5369bd4_4_19"/>
          <p:cNvSpPr/>
          <p:nvPr/>
        </p:nvSpPr>
        <p:spPr>
          <a:xfrm>
            <a:off x="862013" y="9106753"/>
            <a:ext cx="2271600" cy="1211700"/>
          </a:xfrm>
          <a:prstGeom prst="rect">
            <a:avLst/>
          </a:prstGeom>
          <a:solidFill>
            <a:schemeClr val="accent1"/>
          </a:solid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7" name="Google Shape;147;g257a5369bd4_4_19"/>
          <p:cNvSpPr/>
          <p:nvPr/>
        </p:nvSpPr>
        <p:spPr>
          <a:xfrm>
            <a:off x="264800" y="10596575"/>
            <a:ext cx="6471300" cy="877200"/>
          </a:xfrm>
          <a:prstGeom prst="rect">
            <a:avLst/>
          </a:prstGeom>
          <a:no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rtl="0" algn="l">
              <a:lnSpc>
                <a:spcPct val="115000"/>
              </a:lnSpc>
              <a:spcBef>
                <a:spcPts val="0"/>
              </a:spcBef>
              <a:spcAft>
                <a:spcPts val="0"/>
              </a:spcAft>
              <a:buSzPts val="1100"/>
              <a:buNone/>
            </a:pPr>
            <a:r>
              <a:t/>
            </a:r>
            <a:endParaRPr sz="110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g257a5369bd4_4_49"/>
          <p:cNvSpPr/>
          <p:nvPr/>
        </p:nvSpPr>
        <p:spPr>
          <a:xfrm>
            <a:off x="3786188" y="3"/>
            <a:ext cx="2271600" cy="1211700"/>
          </a:xfrm>
          <a:prstGeom prst="rect">
            <a:avLst/>
          </a:prstGeom>
          <a:solidFill>
            <a:schemeClr val="accent1"/>
          </a:solid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3" name="Google Shape;153;g257a5369bd4_4_49"/>
          <p:cNvSpPr/>
          <p:nvPr/>
        </p:nvSpPr>
        <p:spPr>
          <a:xfrm>
            <a:off x="681038" y="3"/>
            <a:ext cx="2271600" cy="1211700"/>
          </a:xfrm>
          <a:prstGeom prst="rect">
            <a:avLst/>
          </a:prstGeom>
          <a:solidFill>
            <a:schemeClr val="accent1"/>
          </a:solid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4" name="Google Shape;154;g257a5369bd4_4_49"/>
          <p:cNvSpPr/>
          <p:nvPr/>
        </p:nvSpPr>
        <p:spPr>
          <a:xfrm>
            <a:off x="2057388" y="1493525"/>
            <a:ext cx="2743200" cy="352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JP"/>
              <a:t>アプリ</a:t>
            </a:r>
            <a:r>
              <a:rPr lang="ja-JP"/>
              <a:t>編</a:t>
            </a:r>
            <a:endParaRPr/>
          </a:p>
        </p:txBody>
      </p:sp>
      <p:sp>
        <p:nvSpPr>
          <p:cNvPr id="155" name="Google Shape;155;g257a5369bd4_4_49"/>
          <p:cNvSpPr/>
          <p:nvPr/>
        </p:nvSpPr>
        <p:spPr>
          <a:xfrm>
            <a:off x="293375" y="2036826"/>
            <a:ext cx="6471300" cy="744600"/>
          </a:xfrm>
          <a:prstGeom prst="rect">
            <a:avLst/>
          </a:prstGeom>
          <a:no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rtl="0" algn="l">
              <a:lnSpc>
                <a:spcPct val="115000"/>
              </a:lnSpc>
              <a:spcBef>
                <a:spcPts val="0"/>
              </a:spcBef>
              <a:spcAft>
                <a:spcPts val="0"/>
              </a:spcAft>
              <a:buSzPts val="1100"/>
              <a:buNone/>
            </a:pPr>
            <a:r>
              <a:t/>
            </a:r>
            <a:endParaRPr sz="1800">
              <a:solidFill>
                <a:schemeClr val="lt1"/>
              </a:solidFill>
              <a:latin typeface="Calibri"/>
              <a:ea typeface="Calibri"/>
              <a:cs typeface="Calibri"/>
              <a:sym typeface="Calibri"/>
            </a:endParaRPr>
          </a:p>
        </p:txBody>
      </p:sp>
      <p:sp>
        <p:nvSpPr>
          <p:cNvPr id="156" name="Google Shape;156;g257a5369bd4_4_49"/>
          <p:cNvSpPr/>
          <p:nvPr/>
        </p:nvSpPr>
        <p:spPr>
          <a:xfrm>
            <a:off x="766763" y="2972228"/>
            <a:ext cx="2271600" cy="1211700"/>
          </a:xfrm>
          <a:prstGeom prst="rect">
            <a:avLst/>
          </a:prstGeom>
          <a:solidFill>
            <a:schemeClr val="accent1"/>
          </a:solid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7" name="Google Shape;157;g257a5369bd4_4_49"/>
          <p:cNvSpPr/>
          <p:nvPr/>
        </p:nvSpPr>
        <p:spPr>
          <a:xfrm>
            <a:off x="3786188" y="2972228"/>
            <a:ext cx="2271600" cy="1211700"/>
          </a:xfrm>
          <a:prstGeom prst="rect">
            <a:avLst/>
          </a:prstGeom>
          <a:solidFill>
            <a:schemeClr val="accent1"/>
          </a:solid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8" name="Google Shape;158;g257a5369bd4_4_49"/>
          <p:cNvSpPr/>
          <p:nvPr/>
        </p:nvSpPr>
        <p:spPr>
          <a:xfrm>
            <a:off x="293375" y="4437575"/>
            <a:ext cx="6471300" cy="1363200"/>
          </a:xfrm>
          <a:prstGeom prst="rect">
            <a:avLst/>
          </a:prstGeom>
          <a:no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rtl="0" algn="l">
              <a:lnSpc>
                <a:spcPct val="115000"/>
              </a:lnSpc>
              <a:spcBef>
                <a:spcPts val="0"/>
              </a:spcBef>
              <a:spcAft>
                <a:spcPts val="0"/>
              </a:spcAft>
              <a:buSzPts val="1100"/>
              <a:buNone/>
            </a:pPr>
            <a:r>
              <a:t/>
            </a:r>
            <a:endParaRPr sz="1800">
              <a:solidFill>
                <a:schemeClr val="lt1"/>
              </a:solidFill>
              <a:latin typeface="Calibri"/>
              <a:ea typeface="Calibri"/>
              <a:cs typeface="Calibri"/>
              <a:sym typeface="Calibri"/>
            </a:endParaRPr>
          </a:p>
        </p:txBody>
      </p:sp>
      <p:sp>
        <p:nvSpPr>
          <p:cNvPr id="159" name="Google Shape;159;g257a5369bd4_4_49"/>
          <p:cNvSpPr/>
          <p:nvPr/>
        </p:nvSpPr>
        <p:spPr>
          <a:xfrm>
            <a:off x="3871913" y="5944453"/>
            <a:ext cx="2271600" cy="1211700"/>
          </a:xfrm>
          <a:prstGeom prst="rect">
            <a:avLst/>
          </a:prstGeom>
          <a:solidFill>
            <a:schemeClr val="accent1"/>
          </a:solid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0" name="Google Shape;160;g257a5369bd4_4_49"/>
          <p:cNvSpPr/>
          <p:nvPr/>
        </p:nvSpPr>
        <p:spPr>
          <a:xfrm>
            <a:off x="814388" y="5944453"/>
            <a:ext cx="2271600" cy="1211700"/>
          </a:xfrm>
          <a:prstGeom prst="rect">
            <a:avLst/>
          </a:prstGeom>
          <a:solidFill>
            <a:schemeClr val="accent1"/>
          </a:solid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1" name="Google Shape;161;g257a5369bd4_4_49"/>
          <p:cNvSpPr/>
          <p:nvPr/>
        </p:nvSpPr>
        <p:spPr>
          <a:xfrm>
            <a:off x="193350" y="7552175"/>
            <a:ext cx="6471300" cy="1451100"/>
          </a:xfrm>
          <a:prstGeom prst="rect">
            <a:avLst/>
          </a:prstGeom>
          <a:no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rtl="0" algn="l">
              <a:lnSpc>
                <a:spcPct val="115000"/>
              </a:lnSpc>
              <a:spcBef>
                <a:spcPts val="0"/>
              </a:spcBef>
              <a:spcAft>
                <a:spcPts val="0"/>
              </a:spcAft>
              <a:buSzPts val="1100"/>
              <a:buNone/>
            </a:pPr>
            <a:r>
              <a:t/>
            </a:r>
            <a:endParaRPr sz="1800">
              <a:solidFill>
                <a:schemeClr val="lt1"/>
              </a:solidFill>
              <a:latin typeface="Calibri"/>
              <a:ea typeface="Calibri"/>
              <a:cs typeface="Calibri"/>
              <a:sym typeface="Calibri"/>
            </a:endParaRPr>
          </a:p>
        </p:txBody>
      </p:sp>
      <p:sp>
        <p:nvSpPr>
          <p:cNvPr id="162" name="Google Shape;162;g257a5369bd4_4_49"/>
          <p:cNvSpPr/>
          <p:nvPr/>
        </p:nvSpPr>
        <p:spPr>
          <a:xfrm>
            <a:off x="3986213" y="9106753"/>
            <a:ext cx="2271600" cy="1211700"/>
          </a:xfrm>
          <a:prstGeom prst="rect">
            <a:avLst/>
          </a:prstGeom>
          <a:solidFill>
            <a:schemeClr val="accent1"/>
          </a:solid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3" name="Google Shape;163;g257a5369bd4_4_49"/>
          <p:cNvSpPr/>
          <p:nvPr/>
        </p:nvSpPr>
        <p:spPr>
          <a:xfrm>
            <a:off x="862013" y="9106753"/>
            <a:ext cx="2271600" cy="1211700"/>
          </a:xfrm>
          <a:prstGeom prst="rect">
            <a:avLst/>
          </a:prstGeom>
          <a:solidFill>
            <a:schemeClr val="accent1"/>
          </a:solid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4" name="Google Shape;164;g257a5369bd4_4_49"/>
          <p:cNvSpPr/>
          <p:nvPr/>
        </p:nvSpPr>
        <p:spPr>
          <a:xfrm>
            <a:off x="264800" y="10596575"/>
            <a:ext cx="6471300" cy="877200"/>
          </a:xfrm>
          <a:prstGeom prst="rect">
            <a:avLst/>
          </a:prstGeom>
          <a:no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rtl="0" algn="l">
              <a:lnSpc>
                <a:spcPct val="115000"/>
              </a:lnSpc>
              <a:spcBef>
                <a:spcPts val="0"/>
              </a:spcBef>
              <a:spcAft>
                <a:spcPts val="0"/>
              </a:spcAft>
              <a:buSzPts val="1100"/>
              <a:buNone/>
            </a:pPr>
            <a:r>
              <a:t/>
            </a:r>
            <a:endParaRPr sz="110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4"/>
          <p:cNvSpPr txBox="1"/>
          <p:nvPr>
            <p:ph type="title"/>
          </p:nvPr>
        </p:nvSpPr>
        <p:spPr>
          <a:xfrm>
            <a:off x="471450" y="753893"/>
            <a:ext cx="5915100" cy="9204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3300"/>
              <a:buFont typeface="Calibri"/>
              <a:buNone/>
            </a:pPr>
            <a:r>
              <a:rPr lang="ja-JP" sz="2000"/>
              <a:t>お問い合わせ</a:t>
            </a:r>
            <a:endParaRPr sz="2000"/>
          </a:p>
        </p:txBody>
      </p:sp>
      <p:sp>
        <p:nvSpPr>
          <p:cNvPr id="170" name="Google Shape;170;p4"/>
          <p:cNvSpPr txBox="1"/>
          <p:nvPr>
            <p:ph idx="1" type="body"/>
          </p:nvPr>
        </p:nvSpPr>
        <p:spPr>
          <a:xfrm>
            <a:off x="471450" y="1410746"/>
            <a:ext cx="5915100" cy="3655500"/>
          </a:xfrm>
          <a:prstGeom prst="rect">
            <a:avLst/>
          </a:prstGeom>
          <a:noFill/>
          <a:ln>
            <a:noFill/>
          </a:ln>
        </p:spPr>
        <p:txBody>
          <a:bodyPr anchorCtr="0" anchor="t" bIns="45700" lIns="91425" spcFirstLastPara="1" rIns="91425" wrap="square" tIns="45700">
            <a:normAutofit/>
          </a:bodyPr>
          <a:lstStyle/>
          <a:p>
            <a:pPr indent="-38100" lvl="0" marL="171450" rtl="0" algn="l">
              <a:lnSpc>
                <a:spcPct val="90000"/>
              </a:lnSpc>
              <a:spcBef>
                <a:spcPts val="0"/>
              </a:spcBef>
              <a:spcAft>
                <a:spcPts val="0"/>
              </a:spcAft>
              <a:buClr>
                <a:schemeClr val="dk1"/>
              </a:buClr>
              <a:buSzPts val="2100"/>
              <a:buNone/>
            </a:pPr>
            <a:r>
              <a:rPr lang="ja-JP"/>
              <a:t>システナの概要</a:t>
            </a:r>
            <a:endParaRPr/>
          </a:p>
          <a:p>
            <a:pPr indent="-38100" lvl="0" marL="171450" rtl="0" algn="l">
              <a:lnSpc>
                <a:spcPct val="90000"/>
              </a:lnSpc>
              <a:spcBef>
                <a:spcPts val="0"/>
              </a:spcBef>
              <a:spcAft>
                <a:spcPts val="0"/>
              </a:spcAft>
              <a:buClr>
                <a:schemeClr val="dk1"/>
              </a:buClr>
              <a:buSzPts val="2100"/>
              <a:buNone/>
            </a:pPr>
            <a:r>
              <a:rPr lang="ja-JP"/>
              <a:t>・社名</a:t>
            </a:r>
            <a:endParaRPr/>
          </a:p>
          <a:p>
            <a:pPr indent="-38100" lvl="0" marL="171450" rtl="0" algn="l">
              <a:lnSpc>
                <a:spcPct val="90000"/>
              </a:lnSpc>
              <a:spcBef>
                <a:spcPts val="0"/>
              </a:spcBef>
              <a:spcAft>
                <a:spcPts val="0"/>
              </a:spcAft>
              <a:buClr>
                <a:schemeClr val="dk1"/>
              </a:buClr>
              <a:buSzPts val="2100"/>
              <a:buNone/>
            </a:pPr>
            <a:r>
              <a:rPr lang="ja-JP"/>
              <a:t>・</a:t>
            </a:r>
            <a:endParaRPr/>
          </a:p>
          <a:p>
            <a:pPr indent="-38100" lvl="0" marL="171450" rtl="0" algn="l">
              <a:lnSpc>
                <a:spcPct val="90000"/>
              </a:lnSpc>
              <a:spcBef>
                <a:spcPts val="0"/>
              </a:spcBef>
              <a:spcAft>
                <a:spcPts val="0"/>
              </a:spcAft>
              <a:buClr>
                <a:schemeClr val="dk1"/>
              </a:buClr>
              <a:buSzPts val="2100"/>
              <a:buNone/>
            </a:pPr>
            <a:r>
              <a:t/>
            </a:r>
            <a:endParaRPr/>
          </a:p>
          <a:p>
            <a:pPr indent="-38100" lvl="0" marL="171450" rtl="0" algn="l">
              <a:lnSpc>
                <a:spcPct val="90000"/>
              </a:lnSpc>
              <a:spcBef>
                <a:spcPts val="0"/>
              </a:spcBef>
              <a:spcAft>
                <a:spcPts val="0"/>
              </a:spcAft>
              <a:buClr>
                <a:schemeClr val="dk1"/>
              </a:buClr>
              <a:buSzPts val="2100"/>
              <a:buNone/>
            </a:pPr>
            <a:r>
              <a:rPr lang="ja-JP"/>
              <a:t>openAI(GPTの制作元)のもいる？</a:t>
            </a:r>
            <a:endParaRPr/>
          </a:p>
        </p:txBody>
      </p:sp>
      <p:graphicFrame>
        <p:nvGraphicFramePr>
          <p:cNvPr id="171" name="Google Shape;171;p4"/>
          <p:cNvGraphicFramePr/>
          <p:nvPr/>
        </p:nvGraphicFramePr>
        <p:xfrm>
          <a:off x="0" y="6"/>
          <a:ext cx="3000000" cy="3000000"/>
        </p:xfrm>
        <a:graphic>
          <a:graphicData uri="http://schemas.openxmlformats.org/drawingml/2006/table">
            <a:tbl>
              <a:tblPr bandRow="1" firstRow="1">
                <a:noFill/>
                <a:tableStyleId>{F43E9B91-B021-440A-A669-AF3169990D00}</a:tableStyleId>
              </a:tblPr>
              <a:tblGrid>
                <a:gridCol w="1371600"/>
                <a:gridCol w="1371600"/>
                <a:gridCol w="1371600"/>
                <a:gridCol w="1371600"/>
                <a:gridCol w="1371600"/>
              </a:tblGrid>
              <a:tr h="920425">
                <a:tc>
                  <a:txBody>
                    <a:bodyPr/>
                    <a:lstStyle/>
                    <a:p>
                      <a:pPr indent="0" lvl="0" marL="0" marR="0" rtl="0" algn="l">
                        <a:spcBef>
                          <a:spcPts val="0"/>
                        </a:spcBef>
                        <a:spcAft>
                          <a:spcPts val="0"/>
                        </a:spcAft>
                        <a:buNone/>
                      </a:pPr>
                      <a:r>
                        <a:rPr lang="ja-JP" sz="1600" u="none" cap="none" strike="noStrike"/>
                        <a:t>ホーム</a:t>
                      </a:r>
                      <a:endParaRPr/>
                    </a:p>
                  </a:txBody>
                  <a:tcPr marT="81275" marB="81275" marR="162550" marL="162550"/>
                </a:tc>
                <a:tc>
                  <a:txBody>
                    <a:bodyPr/>
                    <a:lstStyle/>
                    <a:p>
                      <a:pPr indent="0" lvl="0" marL="0" marR="0" rtl="0" algn="l">
                        <a:spcBef>
                          <a:spcPts val="0"/>
                        </a:spcBef>
                        <a:spcAft>
                          <a:spcPts val="0"/>
                        </a:spcAft>
                        <a:buNone/>
                      </a:pPr>
                      <a:r>
                        <a:rPr lang="ja-JP" sz="1600"/>
                        <a:t>チャットGPTの仕組み</a:t>
                      </a:r>
                      <a:endParaRPr/>
                    </a:p>
                  </a:txBody>
                  <a:tcPr marT="81275" marB="81275" marR="162550" marL="162550"/>
                </a:tc>
                <a:tc>
                  <a:txBody>
                    <a:bodyPr/>
                    <a:lstStyle/>
                    <a:p>
                      <a:pPr indent="0" lvl="0" marL="0" marR="0" rtl="0" algn="l">
                        <a:spcBef>
                          <a:spcPts val="0"/>
                        </a:spcBef>
                        <a:spcAft>
                          <a:spcPts val="0"/>
                        </a:spcAft>
                        <a:buNone/>
                      </a:pPr>
                      <a:r>
                        <a:rPr lang="ja-JP" sz="1600"/>
                        <a:t>活用事例</a:t>
                      </a:r>
                      <a:endParaRPr/>
                    </a:p>
                  </a:txBody>
                  <a:tcPr marT="81275" marB="81275" marR="162550" marL="162550"/>
                </a:tc>
                <a:tc>
                  <a:txBody>
                    <a:bodyPr/>
                    <a:lstStyle/>
                    <a:p>
                      <a:pPr indent="0" lvl="0" marL="0" marR="0" rtl="0" algn="l">
                        <a:spcBef>
                          <a:spcPts val="0"/>
                        </a:spcBef>
                        <a:spcAft>
                          <a:spcPts val="0"/>
                        </a:spcAft>
                        <a:buNone/>
                      </a:pPr>
                      <a:r>
                        <a:rPr lang="ja-JP" sz="1600"/>
                        <a:t>登録方法</a:t>
                      </a:r>
                      <a:endParaRPr/>
                    </a:p>
                  </a:txBody>
                  <a:tcPr marT="81275" marB="81275" marR="162550" marL="162550"/>
                </a:tc>
                <a:tc>
                  <a:txBody>
                    <a:bodyPr/>
                    <a:lstStyle/>
                    <a:p>
                      <a:pPr indent="0" lvl="0" marL="0" marR="0" rtl="0" algn="l">
                        <a:spcBef>
                          <a:spcPts val="0"/>
                        </a:spcBef>
                        <a:spcAft>
                          <a:spcPts val="0"/>
                        </a:spcAft>
                        <a:buNone/>
                      </a:pPr>
                      <a:r>
                        <a:rPr lang="ja-JP" sz="1600"/>
                        <a:t>お問い合わせ</a:t>
                      </a:r>
                      <a:endParaRPr/>
                    </a:p>
                  </a:txBody>
                  <a:tcPr marT="81275" marB="81275" marR="162550" marL="162550"/>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Office テーマ">
  <a:themeElements>
    <a:clrScheme name="Office テーマ">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2023-07-06T04:20:34Z</dcterms:created>
  <dc:creator>久岡　可奈</dc:creator>
</cp:coreProperties>
</file>