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BA962E-E1FF-4109-98C8-BBE75BAD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17F476-130C-4336-A454-C81AAC10FCC3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YP SOFT </a:t>
            </a:r>
            <a:r>
              <a:rPr lang="ko-KR" altLang="en-US" dirty="0" smtClean="0"/>
              <a:t>유근상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리펙토링</a:t>
            </a:r>
            <a:r>
              <a:rPr lang="ko-KR" altLang="en-US" dirty="0" smtClean="0"/>
              <a:t> 구조와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4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4662010" y="2708920"/>
            <a:ext cx="3204356" cy="2880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4939" y="2708920"/>
            <a:ext cx="3204356" cy="2880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57200"/>
            <a:ext cx="8352928" cy="595536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1907704" y="1442693"/>
            <a:ext cx="122413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패킷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32129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84040" y="33653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6440" y="35177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88840" y="36701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GameObject</a:t>
            </a:r>
            <a:r>
              <a:rPr lang="en-US" altLang="ko-KR" sz="1400" dirty="0" smtClean="0"/>
              <a:t>()</a:t>
            </a:r>
          </a:p>
          <a:p>
            <a:pPr algn="ctr"/>
            <a:r>
              <a:rPr lang="en-US" altLang="ko-KR" sz="1400" dirty="0" err="1" smtClean="0"/>
              <a:t>AddComponent</a:t>
            </a:r>
            <a:r>
              <a:rPr lang="en-US" altLang="ko-KR" sz="1400" dirty="0" smtClean="0"/>
              <a:t>&lt;Unit&gt;()</a:t>
            </a:r>
          </a:p>
          <a:p>
            <a:pPr algn="ctr"/>
            <a:r>
              <a:rPr lang="en-US" altLang="ko-KR" sz="1400" dirty="0" err="1" smtClean="0"/>
              <a:t>SetData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unitData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860032" y="319363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76056" y="33653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8456" y="35177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80856" y="36701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33256" y="3822576"/>
            <a:ext cx="2071464" cy="1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Instantiate&lt;prefab&gt;()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79856" y="2424110"/>
            <a:ext cx="163694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GameMng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01820" y="2435959"/>
            <a:ext cx="163694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PoolManager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8840" y="3670176"/>
            <a:ext cx="1126976" cy="2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Unit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33256" y="3829115"/>
            <a:ext cx="1126976" cy="2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Skin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2" idx="1"/>
          </p:cNvCxnSpPr>
          <p:nvPr/>
        </p:nvCxnSpPr>
        <p:spPr>
          <a:xfrm flipH="1" flipV="1">
            <a:off x="3403104" y="3365376"/>
            <a:ext cx="1456928" cy="359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1"/>
            <a:endCxn id="11" idx="3"/>
          </p:cNvCxnSpPr>
          <p:nvPr/>
        </p:nvCxnSpPr>
        <p:spPr>
          <a:xfrm flipH="1" flipV="1">
            <a:off x="3860304" y="4201852"/>
            <a:ext cx="167295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895893" y="2798770"/>
            <a:ext cx="163694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coroutine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28273" y="4733528"/>
            <a:ext cx="2680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빠른생성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패킷처리</a:t>
            </a:r>
            <a:endParaRPr lang="en-US" altLang="ko-KR" sz="1400" dirty="0" smtClean="0"/>
          </a:p>
          <a:p>
            <a:r>
              <a:rPr lang="ko-KR" altLang="en-US" sz="1400" dirty="0" smtClean="0"/>
              <a:t>상태관</a:t>
            </a:r>
            <a:r>
              <a:rPr lang="ko-KR" altLang="en-US" sz="1400" dirty="0"/>
              <a:t>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8892" y="4870268"/>
            <a:ext cx="2680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시간이 걸리는 생성</a:t>
            </a:r>
            <a:endParaRPr lang="en-US" altLang="ko-KR" sz="1400" dirty="0" smtClean="0"/>
          </a:p>
          <a:p>
            <a:r>
              <a:rPr lang="ko-KR" altLang="en-US" sz="1400" dirty="0" smtClean="0"/>
              <a:t>애니메이션처리</a:t>
            </a:r>
            <a:endParaRPr lang="en-US" altLang="ko-KR" sz="1400" dirty="0" smtClean="0"/>
          </a:p>
          <a:p>
            <a:r>
              <a:rPr lang="ko-KR" altLang="en-US" sz="1400" dirty="0" smtClean="0"/>
              <a:t>충돌처리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11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57200"/>
            <a:ext cx="8352928" cy="595536"/>
          </a:xfrm>
        </p:spPr>
        <p:txBody>
          <a:bodyPr/>
          <a:lstStyle/>
          <a:p>
            <a:pPr algn="l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State Machine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5"/>
            <a:ext cx="6120680" cy="54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02476"/>
      </p:ext>
    </p:extLst>
  </p:cSld>
  <p:clrMapOvr>
    <a:masterClrMapping/>
  </p:clrMapOvr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26</TotalTime>
  <Words>38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복합</vt:lpstr>
      <vt:lpstr>리펙토링 구조와 설명</vt:lpstr>
      <vt:lpstr>1. 유닛 생성</vt:lpstr>
      <vt:lpstr>2. 유닛 State Machine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리펙토링 구조와 설명</dc:title>
  <dc:creator>Registered User</dc:creator>
  <cp:lastModifiedBy>Registered User</cp:lastModifiedBy>
  <cp:revision>5</cp:revision>
  <dcterms:created xsi:type="dcterms:W3CDTF">2016-07-04T07:58:30Z</dcterms:created>
  <dcterms:modified xsi:type="dcterms:W3CDTF">2016-07-04T08:25:03Z</dcterms:modified>
</cp:coreProperties>
</file>