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DA9D7F8-2BED-4ECA-8EC6-AE2065D34346}" type="datetimeFigureOut">
              <a:rPr lang="ko-KR" altLang="en-US" smtClean="0"/>
              <a:t>2013-04-18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ABBA2DB-C5B5-42BE-BCBA-B300CCB606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9D7F8-2BED-4ECA-8EC6-AE2065D34346}" type="datetimeFigureOut">
              <a:rPr lang="ko-KR" altLang="en-US" smtClean="0"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BBA2DB-C5B5-42BE-BCBA-B300CCB606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9D7F8-2BED-4ECA-8EC6-AE2065D34346}" type="datetimeFigureOut">
              <a:rPr lang="ko-KR" altLang="en-US" smtClean="0"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BBA2DB-C5B5-42BE-BCBA-B300CCB606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9D7F8-2BED-4ECA-8EC6-AE2065D34346}" type="datetimeFigureOut">
              <a:rPr lang="ko-KR" altLang="en-US" smtClean="0"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BBA2DB-C5B5-42BE-BCBA-B300CCB606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9D7F8-2BED-4ECA-8EC6-AE2065D34346}" type="datetimeFigureOut">
              <a:rPr lang="ko-KR" altLang="en-US" smtClean="0"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BBA2DB-C5B5-42BE-BCBA-B300CCB606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9D7F8-2BED-4ECA-8EC6-AE2065D34346}" type="datetimeFigureOut">
              <a:rPr lang="ko-KR" altLang="en-US" smtClean="0"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BBA2DB-C5B5-42BE-BCBA-B300CCB606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9D7F8-2BED-4ECA-8EC6-AE2065D34346}" type="datetimeFigureOut">
              <a:rPr lang="ko-KR" altLang="en-US" smtClean="0"/>
              <a:t>2013-04-18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BBA2DB-C5B5-42BE-BCBA-B300CCB606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9D7F8-2BED-4ECA-8EC6-AE2065D34346}" type="datetimeFigureOut">
              <a:rPr lang="ko-KR" altLang="en-US" smtClean="0"/>
              <a:t>2013-04-18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BBA2DB-C5B5-42BE-BCBA-B300CCB606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9D7F8-2BED-4ECA-8EC6-AE2065D34346}" type="datetimeFigureOut">
              <a:rPr lang="ko-KR" altLang="en-US" smtClean="0"/>
              <a:t>2013-04-18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BBA2DB-C5B5-42BE-BCBA-B300CCB606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DA9D7F8-2BED-4ECA-8EC6-AE2065D34346}" type="datetimeFigureOut">
              <a:rPr lang="ko-KR" altLang="en-US" smtClean="0"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BBA2DB-C5B5-42BE-BCBA-B300CCB606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DA9D7F8-2BED-4ECA-8EC6-AE2065D34346}" type="datetimeFigureOut">
              <a:rPr lang="ko-KR" altLang="en-US" smtClean="0"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ABBA2DB-C5B5-42BE-BCBA-B300CCB606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DA9D7F8-2BED-4ECA-8EC6-AE2065D34346}" type="datetimeFigureOut">
              <a:rPr lang="ko-KR" altLang="en-US" smtClean="0"/>
              <a:t>2013-04-18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ABBA2DB-C5B5-42BE-BCBA-B300CCB606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아바타</a:t>
            </a:r>
            <a:r>
              <a:rPr lang="ko-KR" altLang="en-US" dirty="0" smtClean="0"/>
              <a:t> 시스</a:t>
            </a:r>
            <a:r>
              <a:rPr lang="ko-KR" altLang="en-US" dirty="0"/>
              <a:t>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디자이너와 프로그래머의 관점</a:t>
            </a:r>
            <a:endParaRPr lang="en-US" altLang="ko-KR" dirty="0" smtClean="0"/>
          </a:p>
          <a:p>
            <a:r>
              <a:rPr lang="ko-KR" altLang="en-US" dirty="0" smtClean="0"/>
              <a:t>선임 유근상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095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화면상의 버튼을 통하여 기존 모델에 장갑을 더하고 빼는 시스템 구현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구현목표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53" y="2420888"/>
            <a:ext cx="3693823" cy="351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540235"/>
            <a:ext cx="3630478" cy="327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286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NGUI</a:t>
            </a:r>
            <a:r>
              <a:rPr lang="ko-KR" altLang="en-US" dirty="0" smtClean="0"/>
              <a:t>의 모델을 샘플로 사용하나 </a:t>
            </a:r>
            <a:r>
              <a:rPr lang="en-US" altLang="ko-KR" dirty="0" smtClean="0"/>
              <a:t>NGUI</a:t>
            </a:r>
            <a:r>
              <a:rPr lang="ko-KR" altLang="en-US" dirty="0" smtClean="0"/>
              <a:t>의 시스템에 의존하지 않는 방식으로 범용적으로 사용할 수 있도록 구현</a:t>
            </a:r>
            <a:endParaRPr lang="en-US" altLang="ko-KR" dirty="0" smtClean="0"/>
          </a:p>
          <a:p>
            <a:r>
              <a:rPr lang="ko-KR" altLang="en-US" dirty="0" err="1" smtClean="0"/>
              <a:t>그래픽팀에</a:t>
            </a:r>
            <a:r>
              <a:rPr lang="ko-KR" altLang="en-US" dirty="0" smtClean="0"/>
              <a:t> 첨부된 샘플을 보고 이 시스템에서 사용될 좌표시스템을 설명한다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프로그램적으로 </a:t>
            </a:r>
            <a:r>
              <a:rPr lang="en-US" altLang="ko-KR" dirty="0" smtClean="0"/>
              <a:t>NGUI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itemSlot</a:t>
            </a:r>
            <a:r>
              <a:rPr lang="ko-KR" altLang="en-US" dirty="0" smtClean="0"/>
              <a:t>과 결합되지 않은 가장 간단하고 독립적인 방식으로 구현한다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구체내역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87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109728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그래픽파트</a:t>
            </a:r>
            <a:r>
              <a:rPr lang="en-US" altLang="ko-KR" dirty="0" smtClean="0"/>
              <a:t>-</a:t>
            </a:r>
            <a:r>
              <a:rPr lang="ko-KR" altLang="en-US" dirty="0" smtClean="0"/>
              <a:t>본체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471614"/>
            <a:ext cx="7936557" cy="383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3124" y="5433359"/>
            <a:ext cx="905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몸의 중심선이 </a:t>
            </a:r>
            <a:r>
              <a:rPr lang="en-US" altLang="ko-KR" dirty="0" err="1" smtClean="0"/>
              <a:t>x,y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(0,0)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오도록 하고 발바닥이 </a:t>
            </a:r>
            <a:r>
              <a:rPr lang="en-US" altLang="ko-KR" dirty="0" smtClean="0"/>
              <a:t>z</a:t>
            </a:r>
            <a:r>
              <a:rPr lang="ko-KR" altLang="en-US" dirty="0" smtClean="0"/>
              <a:t>축으로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 맞도록 하여 제작한다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258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그래픽파트</a:t>
            </a:r>
            <a:r>
              <a:rPr lang="en-US" altLang="ko-KR" dirty="0" smtClean="0"/>
              <a:t>-</a:t>
            </a:r>
            <a:r>
              <a:rPr lang="ko-KR" altLang="en-US" dirty="0" smtClean="0"/>
              <a:t>보호구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93089"/>
            <a:ext cx="8220552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1" y="1469759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본체와 스케일이 맞도록 제작하며 본체에 장착되는 장비는 본체의 </a:t>
            </a:r>
            <a:r>
              <a:rPr lang="ko-KR" altLang="en-US" dirty="0" err="1" smtClean="0"/>
              <a:t>메쉬를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덮을수</a:t>
            </a:r>
            <a:r>
              <a:rPr lang="ko-KR" altLang="en-US" dirty="0" smtClean="0"/>
              <a:t> 있도록 제작한다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본체의 </a:t>
            </a:r>
            <a:r>
              <a:rPr lang="en-US" altLang="ko-KR" dirty="0" smtClean="0"/>
              <a:t>attach</a:t>
            </a:r>
            <a:r>
              <a:rPr lang="ko-KR" altLang="en-US" dirty="0" smtClean="0"/>
              <a:t>포인트에 맞추어 중간에 위치하도록 </a:t>
            </a:r>
            <a:r>
              <a:rPr lang="en-US" altLang="ko-KR" dirty="0" err="1" smtClean="0"/>
              <a:t>x,y</a:t>
            </a:r>
            <a:r>
              <a:rPr lang="ko-KR" altLang="en-US" dirty="0" smtClean="0"/>
              <a:t>중심선이 정해지며 </a:t>
            </a:r>
            <a:r>
              <a:rPr lang="en-US" altLang="ko-KR" dirty="0" smtClean="0"/>
              <a:t>z</a:t>
            </a:r>
            <a:r>
              <a:rPr lang="ko-KR" altLang="en-US" dirty="0" smtClean="0"/>
              <a:t>축으로 위로 올라가게 작한다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60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</a:t>
            </a:r>
            <a:r>
              <a:rPr lang="en-US" altLang="ko-KR" dirty="0" smtClean="0"/>
              <a:t>-attach </a:t>
            </a:r>
            <a:r>
              <a:rPr lang="ko-KR" altLang="en-US" dirty="0" smtClean="0"/>
              <a:t>포인트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27" y="2574943"/>
            <a:ext cx="3978825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408" y="4385573"/>
            <a:ext cx="42672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66408" y="1628800"/>
            <a:ext cx="44999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바이패드</a:t>
            </a:r>
            <a:r>
              <a:rPr lang="ko-KR" altLang="en-US" dirty="0" smtClean="0"/>
              <a:t> 계층구조에 원하는 장소에 </a:t>
            </a:r>
            <a:r>
              <a:rPr lang="en-US" altLang="ko-KR" dirty="0" smtClean="0"/>
              <a:t>attachment</a:t>
            </a:r>
            <a:r>
              <a:rPr lang="ko-KR" altLang="en-US" dirty="0" smtClean="0"/>
              <a:t>장소를 추가한다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위 </a:t>
            </a:r>
            <a:r>
              <a:rPr lang="en-US" altLang="ko-KR" dirty="0" smtClean="0"/>
              <a:t>attachment point</a:t>
            </a:r>
            <a:r>
              <a:rPr lang="ko-KR" altLang="en-US" dirty="0" smtClean="0"/>
              <a:t>는 왼쪽</a:t>
            </a:r>
            <a:r>
              <a:rPr lang="en-US" altLang="ko-KR" dirty="0" smtClean="0"/>
              <a:t>/</a:t>
            </a:r>
            <a:r>
              <a:rPr lang="ko-KR" altLang="en-US" dirty="0" smtClean="0"/>
              <a:t>오른쪽 쇄골에서 상대적 좌표를 </a:t>
            </a:r>
            <a:r>
              <a:rPr lang="ko-KR" altLang="en-US" dirty="0" err="1" smtClean="0"/>
              <a:t>같는다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InvAttachment.cs</a:t>
            </a:r>
            <a:r>
              <a:rPr lang="ko-KR" altLang="en-US" dirty="0" smtClean="0"/>
              <a:t>스크립트를  붙여 위의 </a:t>
            </a:r>
            <a:r>
              <a:rPr lang="en-US" altLang="ko-KR" dirty="0" err="1" smtClean="0"/>
              <a:t>EquipMgr.cs</a:t>
            </a:r>
            <a:r>
              <a:rPr lang="ko-KR" altLang="en-US" dirty="0" smtClean="0"/>
              <a:t>에서 요청한 </a:t>
            </a:r>
            <a:r>
              <a:rPr lang="en-US" altLang="ko-KR" dirty="0" err="1" smtClean="0"/>
              <a:t>GameObject</a:t>
            </a:r>
            <a:r>
              <a:rPr lang="ko-KR" altLang="en-US" dirty="0" smtClean="0"/>
              <a:t>를 현재 </a:t>
            </a:r>
            <a:r>
              <a:rPr lang="en-US" altLang="ko-KR" dirty="0" smtClean="0"/>
              <a:t>point</a:t>
            </a:r>
            <a:r>
              <a:rPr lang="ko-KR" altLang="en-US" dirty="0" smtClean="0"/>
              <a:t>에 붙이고 </a:t>
            </a:r>
            <a:r>
              <a:rPr lang="en-US" altLang="ko-KR" dirty="0" err="1" smtClean="0"/>
              <a:t>posion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rotation</a:t>
            </a:r>
            <a:r>
              <a:rPr lang="ko-KR" altLang="en-US" dirty="0" smtClean="0"/>
              <a:t>을 일치시키는 작업을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6557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버튼으로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이벤트를 받으면 </a:t>
            </a:r>
            <a:r>
              <a:rPr lang="en-US" altLang="ko-KR" dirty="0" err="1"/>
              <a:t>GetComponentsInChildren</a:t>
            </a:r>
            <a:r>
              <a:rPr lang="en-US" altLang="ko-KR" dirty="0"/>
              <a:t>&lt;</a:t>
            </a:r>
            <a:r>
              <a:rPr lang="en-US" altLang="ko-KR" dirty="0" err="1"/>
              <a:t>InvAttachment</a:t>
            </a:r>
            <a:r>
              <a:rPr lang="en-US" altLang="ko-KR" dirty="0" smtClean="0"/>
              <a:t>&gt;()</a:t>
            </a:r>
            <a:r>
              <a:rPr lang="ko-KR" altLang="en-US" dirty="0" smtClean="0"/>
              <a:t>로 신체내의 </a:t>
            </a:r>
            <a:r>
              <a:rPr lang="en-US" altLang="ko-KR" dirty="0" smtClean="0"/>
              <a:t>attach point</a:t>
            </a:r>
            <a:r>
              <a:rPr lang="ko-KR" altLang="en-US" dirty="0" smtClean="0"/>
              <a:t>를 모두 찾는다</a:t>
            </a:r>
            <a:r>
              <a:rPr lang="en-US" altLang="ko-KR" dirty="0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알맞은 </a:t>
            </a:r>
            <a:r>
              <a:rPr lang="en-US" altLang="ko-KR" dirty="0" smtClean="0"/>
              <a:t>point</a:t>
            </a:r>
            <a:r>
              <a:rPr lang="ko-KR" altLang="en-US" dirty="0" smtClean="0"/>
              <a:t>를 찾으면 지정된 </a:t>
            </a:r>
            <a:r>
              <a:rPr lang="en-US" altLang="ko-KR" dirty="0" err="1" smtClean="0"/>
              <a:t>GameObject</a:t>
            </a:r>
            <a:r>
              <a:rPr lang="en-US" altLang="ko-KR" dirty="0" smtClean="0"/>
              <a:t>(=</a:t>
            </a:r>
            <a:r>
              <a:rPr lang="ko-KR" altLang="en-US" dirty="0" smtClean="0"/>
              <a:t>장갑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인자로 </a:t>
            </a:r>
            <a:r>
              <a:rPr lang="en-US" altLang="ko-KR" dirty="0" smtClean="0"/>
              <a:t>Attach</a:t>
            </a:r>
            <a:r>
              <a:rPr lang="ko-KR" altLang="en-US" dirty="0" smtClean="0"/>
              <a:t>함수를 부르면 각 지점의 </a:t>
            </a:r>
            <a:r>
              <a:rPr lang="en-US" altLang="ko-KR" dirty="0" smtClean="0"/>
              <a:t>local position</a:t>
            </a:r>
            <a:r>
              <a:rPr lang="ko-KR" altLang="en-US" dirty="0" smtClean="0"/>
              <a:t>으로 장갑이 위치하고 </a:t>
            </a:r>
            <a:r>
              <a:rPr lang="en-US" altLang="ko-KR" dirty="0" smtClean="0"/>
              <a:t>rotate</a:t>
            </a:r>
            <a:r>
              <a:rPr lang="ko-KR" altLang="en-US" dirty="0" smtClean="0"/>
              <a:t>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이때 </a:t>
            </a:r>
            <a:r>
              <a:rPr lang="ko-KR" altLang="en-US" dirty="0" err="1" smtClean="0"/>
              <a:t>덛붙이는</a:t>
            </a:r>
            <a:r>
              <a:rPr lang="ko-KR" altLang="en-US" dirty="0" smtClean="0"/>
              <a:t> 장갑이 본체보다 커서 보이기에 장갑이 장착된 것으로 보인다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EquipMgr.cs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136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204</Words>
  <Application>Microsoft Office PowerPoint</Application>
  <PresentationFormat>화면 슬라이드 쇼(4:3)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광장</vt:lpstr>
      <vt:lpstr>아바타 시스템</vt:lpstr>
      <vt:lpstr>구현목표</vt:lpstr>
      <vt:lpstr>구체내역</vt:lpstr>
      <vt:lpstr>그래픽파트-본체</vt:lpstr>
      <vt:lpstr>그래픽파트-보호구</vt:lpstr>
      <vt:lpstr>프로그램-attach 포인트</vt:lpstr>
      <vt:lpstr>프로그램-EquipMgr.cs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아바타 시스템</dc:title>
  <dc:creator>Registered User</dc:creator>
  <cp:lastModifiedBy>Registered User</cp:lastModifiedBy>
  <cp:revision>7</cp:revision>
  <dcterms:created xsi:type="dcterms:W3CDTF">2013-04-18T06:35:14Z</dcterms:created>
  <dcterms:modified xsi:type="dcterms:W3CDTF">2013-04-18T07:35:59Z</dcterms:modified>
</cp:coreProperties>
</file>