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Hancom MalangMalang Regular" panose="020F0303000000000000" pitchFamily="34" charset="-12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3FF"/>
    <a:srgbClr val="9E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1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415DE-7941-37CC-A064-0D8FFEC45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7B7A3-F094-F2EA-588D-FE0204C6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4B368-0298-2CD9-41B7-E35876C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FF613-B3B6-3727-BB54-52308B5D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6DD0F-1428-2E82-B04F-9B557F45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3E8-10D1-AF22-8406-DEC06AE8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731BC-8CA3-1310-A987-CB5E374C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A0E4C-5508-5861-43CF-384631C6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3591C-CA02-5F10-73BF-E8CBE30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AACFC-6E80-70AC-D629-F923FF43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0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3E52D5-4865-0B22-E99A-30E18F5C0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CEF61-C9CC-6954-E4AC-C53DE823C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3AAED-A4BD-E44C-4E1E-9A321BD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8AAC9-2650-C479-E07E-489F3016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CB3DA-E854-0A1A-ACB8-1AD29DA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6AEE-7E60-8DCE-C8CD-3A2AADB3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B5D22-AD3F-2155-F933-35366CC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5B715-8EE6-C24F-A97F-A6F5809B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D261-9C99-C939-8A9F-329CA537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62879-A9C6-F7A3-FA1C-741590CA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49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46C3-5457-2A3B-6737-A0E7C9C3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67B6-4B00-5ED2-6616-1B38D550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2841-3892-90B0-2FF9-E0D8E7F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383AD-7874-CB3F-C131-40186B10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4EF5-9AF7-2381-748A-D816668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57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D5C1-2EE8-CD99-628E-D3E55643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5FC59-427E-13F6-E264-53169A57B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DF070-1FBC-CBFF-535D-028C7495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9CD0E-9C39-524E-8AC7-14737FB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6AD62-81BB-C7D1-D249-657FE288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6F8D4-2912-681C-354E-12E864B6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22608-BAF7-CE2A-2BB8-42C78137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035C0-EBB0-6F3C-2356-C17297FA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B18C2-4C0F-6F9C-CBDB-649B28E1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7CB3F-4F5D-C877-72C3-4A4FE6D24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9E6E8-5531-4D25-E573-F428B2C29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6C45C-2A39-68C7-7E88-DB1A8E51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F6A9B2-7AE2-F5A5-67AE-A7F5584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9D54AD-8BA3-E130-7A85-B801E93F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BFBC-3DCC-B443-F75A-EF381206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0DA7F-A343-7A7B-C087-1962E0C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6F877B-4087-CE56-EF1E-79E79298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1AE47-B3E0-0532-41C6-4F257CE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05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24BE7-77CF-9354-477E-95F0315D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D92BB-F61B-34A7-F2A4-26790A0C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459A4-0ED7-B469-466B-AFDD7B0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6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88796-A990-2426-B95D-585A54F2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974F9-B3D9-B956-ABF4-FA992397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EC8F6-E9B5-2ED4-FF3B-4A96832D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8C79-3423-5882-C544-2DAB10A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90CF4-EAEB-F3F0-F5C0-1B6E329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02BAB-6FAE-02BA-5901-470E5D8F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6245-D68A-5B75-8AD3-7AC7EB9B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0B2A0-1F9E-3E8C-CDD5-1545F8C60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2D54B-53B5-52A8-BAF5-E39C9DEB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ED98D-BF4D-FFB3-24A2-34A76BAB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0292A-171B-9976-9BDC-53DFD8A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426B4-D6DB-399A-9266-6CDEEEC5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66FB5-9D8C-4B8E-E451-A25EB532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77DA-0E21-45C9-6E5E-172B4096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EEB3-E361-D62E-9FAE-6E2D6F9B9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30DA-9BC8-54C2-84BB-23E4129D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1CB3-AAD1-B5D6-908B-E8611F95B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7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A4E9D0-A3A1-F415-604B-D063D1605308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387B8493-E0DF-DC22-F295-FE9A38A3DBD5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91529958-3C5B-2640-8F7E-561A773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21D0E9-9B02-E5BD-BB93-5FFB903D2D95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11" name="그래픽 10" descr="태그 단색으로 채워진">
              <a:extLst>
                <a:ext uri="{FF2B5EF4-FFF2-40B4-BE49-F238E27FC236}">
                  <a16:creationId xmlns:a16="http://schemas.microsoft.com/office/drawing/2014/main" id="{DD7EE057-13C1-D73D-9BD3-316CB81E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D99245-92C7-DAB6-DA7C-D2E9567F8833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CBD3624-32D8-93A9-39D2-74DE9253DA4D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7" name="그래픽 6" descr="오른쪽을 가리키는 검지  단색으로 채워진">
              <a:extLst>
                <a:ext uri="{FF2B5EF4-FFF2-40B4-BE49-F238E27FC236}">
                  <a16:creationId xmlns:a16="http://schemas.microsoft.com/office/drawing/2014/main" id="{502D5FBF-665B-BA8F-AA4B-58E2B1EB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54731-BEF8-E08F-B637-A85E048DC94E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9" name="그래픽 8" descr="태그 단색으로 채워진">
              <a:extLst>
                <a:ext uri="{FF2B5EF4-FFF2-40B4-BE49-F238E27FC236}">
                  <a16:creationId xmlns:a16="http://schemas.microsoft.com/office/drawing/2014/main" id="{08F70BC2-6F39-E54D-34D0-201D4E4D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12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0952DF-5017-ED45-D88E-9D07A1AF5F7B}"/>
              </a:ext>
            </a:extLst>
          </p:cNvPr>
          <p:cNvGrpSpPr/>
          <p:nvPr/>
        </p:nvGrpSpPr>
        <p:grpSpPr>
          <a:xfrm>
            <a:off x="4295999" y="1629000"/>
            <a:ext cx="3600000" cy="3600000"/>
            <a:chOff x="4295999" y="1629000"/>
            <a:chExt cx="3600000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0F1F4E0-F000-3FBE-8F71-5A272A56DAE0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5C088470-97B5-5712-F9EC-49DA1D5C71CF}"/>
                </a:ext>
              </a:extLst>
            </p:cNvPr>
            <p:cNvSpPr>
              <a:spLocks/>
            </p:cNvSpPr>
            <p:nvPr/>
          </p:nvSpPr>
          <p:spPr>
            <a:xfrm>
              <a:off x="4475999" y="1823638"/>
              <a:ext cx="324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6242A855-1822-A987-1C36-E758EE2BFF53}"/>
                </a:ext>
              </a:extLst>
            </p:cNvPr>
            <p:cNvSpPr>
              <a:spLocks/>
            </p:cNvSpPr>
            <p:nvPr/>
          </p:nvSpPr>
          <p:spPr>
            <a:xfrm>
              <a:off x="4656000" y="2003638"/>
              <a:ext cx="2880000" cy="2880000"/>
            </a:xfrm>
            <a:prstGeom prst="roundRect">
              <a:avLst/>
            </a:prstGeom>
            <a:solidFill>
              <a:srgbClr val="9E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16" name="그래픽 15" descr="오른쪽을 가리키는 검지  단색으로 채워진">
              <a:extLst>
                <a:ext uri="{FF2B5EF4-FFF2-40B4-BE49-F238E27FC236}">
                  <a16:creationId xmlns:a16="http://schemas.microsoft.com/office/drawing/2014/main" id="{F9F7521F-2B1B-88EB-C299-61E9B04C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061004" y="2453435"/>
              <a:ext cx="1690862" cy="1690862"/>
            </a:xfrm>
            <a:prstGeom prst="rect">
              <a:avLst/>
            </a:prstGeom>
          </p:spPr>
        </p:pic>
        <p:pic>
          <p:nvPicPr>
            <p:cNvPr id="17" name="그래픽 16" descr="태그 단색으로 채워진">
              <a:extLst>
                <a:ext uri="{FF2B5EF4-FFF2-40B4-BE49-F238E27FC236}">
                  <a16:creationId xmlns:a16="http://schemas.microsoft.com/office/drawing/2014/main" id="{B3E2BA66-B666-3627-E96B-36E8853C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72092" y="3387814"/>
              <a:ext cx="993185" cy="993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70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1BEB6D-996C-E997-EC2F-A3300F02DCCA}"/>
              </a:ext>
            </a:extLst>
          </p:cNvPr>
          <p:cNvGrpSpPr/>
          <p:nvPr/>
        </p:nvGrpSpPr>
        <p:grpSpPr>
          <a:xfrm>
            <a:off x="4146866" y="2641991"/>
            <a:ext cx="4459120" cy="1692771"/>
            <a:chOff x="4146866" y="2641991"/>
            <a:chExt cx="4459120" cy="16927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D1DB5D-CBCD-CBFF-B17A-62680C6070F2}"/>
                </a:ext>
              </a:extLst>
            </p:cNvPr>
            <p:cNvGrpSpPr/>
            <p:nvPr/>
          </p:nvGrpSpPr>
          <p:grpSpPr>
            <a:xfrm>
              <a:off x="7145862" y="2792268"/>
              <a:ext cx="1460124" cy="1212580"/>
              <a:chOff x="6775636" y="2764826"/>
              <a:chExt cx="1570883" cy="1288751"/>
            </a:xfrm>
          </p:grpSpPr>
          <p:pic>
            <p:nvPicPr>
              <p:cNvPr id="4" name="그래픽 3" descr="오른쪽을 가리키는 검지  단색으로 채워진">
                <a:extLst>
                  <a:ext uri="{FF2B5EF4-FFF2-40B4-BE49-F238E27FC236}">
                    <a16:creationId xmlns:a16="http://schemas.microsoft.com/office/drawing/2014/main" id="{96A9B73C-F8A9-9FFD-39DE-C7D094759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4189721">
                <a:off x="6775636" y="2764826"/>
                <a:ext cx="1085673" cy="1085673"/>
              </a:xfrm>
              <a:prstGeom prst="rect">
                <a:avLst/>
              </a:prstGeom>
            </p:spPr>
          </p:pic>
          <p:pic>
            <p:nvPicPr>
              <p:cNvPr id="5" name="그래픽 4" descr="태그 단색으로 채워진">
                <a:extLst>
                  <a:ext uri="{FF2B5EF4-FFF2-40B4-BE49-F238E27FC236}">
                    <a16:creationId xmlns:a16="http://schemas.microsoft.com/office/drawing/2014/main" id="{3821663B-BABD-BAAE-3F6E-98B277F6B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421547">
                <a:off x="7632771" y="3339829"/>
                <a:ext cx="713748" cy="71374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3560DF-81CA-B7B9-A8B2-5A85E1088EE6}"/>
                </a:ext>
              </a:extLst>
            </p:cNvPr>
            <p:cNvSpPr txBox="1"/>
            <p:nvPr/>
          </p:nvSpPr>
          <p:spPr>
            <a:xfrm>
              <a:off x="4146866" y="264199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>
                <a:solidFill>
                  <a:srgbClr val="9EC3E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E01E-FA01-4B50-3AB8-4D433D21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226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</Words>
  <Application>Microsoft Macintosh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Hancom MalangMalang Regular</vt:lpstr>
      <vt:lpstr>Calibri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나유경</dc:creator>
  <cp:lastModifiedBy>나유경</cp:lastModifiedBy>
  <cp:revision>5</cp:revision>
  <dcterms:created xsi:type="dcterms:W3CDTF">2022-07-19T12:44:10Z</dcterms:created>
  <dcterms:modified xsi:type="dcterms:W3CDTF">2022-07-19T17:31:14Z</dcterms:modified>
</cp:coreProperties>
</file>