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8" r:id="rId3"/>
    <p:sldId id="279" r:id="rId4"/>
    <p:sldId id="282" r:id="rId5"/>
    <p:sldId id="281" r:id="rId6"/>
    <p:sldId id="27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howGuides="1">
      <p:cViewPr>
        <p:scale>
          <a:sx n="92" d="100"/>
          <a:sy n="92" d="100"/>
        </p:scale>
        <p:origin x="132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2813-4D19-521E-0D4C-EB62D89E3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BC7AB-97E3-A29E-85B6-CA384A9D8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2A2E1-16D6-0645-06E5-AE34A68D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16940-F061-9CF1-D2F9-A6072E57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2A67-4A35-845E-E648-185EE007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6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00C98-C0AB-0E01-BA4A-6F03C60A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C8D57-3ACB-A4CC-B6C1-57B39FAB5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6AE7F-565D-00E6-7A8E-FAD524C3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11572-0931-CD41-C84A-C8A45C68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3656-67E1-1AD2-F56D-9903C0E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510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44572-D813-4459-6FC1-FE648A9DF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58CB6-B2F6-8D8C-3AFB-658DCF77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F35F4-710D-F3F3-7918-51743DE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3B38E-F54D-2E1C-708E-653E1C4E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B5D17-27A7-C247-366F-E24AC37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6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7523-31CD-16B7-E42A-AD633CCD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EA6FC-74F1-1B91-2986-F3F6E0FE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61912-4620-B323-2AD1-DE85E1DA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4F1D9-EF00-1145-3B46-D84BA7AA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20AE-75F5-3A5C-AA9C-DF263022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1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B73A0-91DA-6D2D-EF0C-6D30F92A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CD2D7-1D74-8A88-8FB8-F4818178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331CD-3800-53F0-34DD-D0C26D4E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B863-5ECF-603D-EFD8-648C2E91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73FE5-8F5A-3ACD-9DAF-919B67D5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77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34115-A0EA-941A-CCDD-DFDB511E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EE65B-B8A6-3177-65FE-20A6AF68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96554-AF73-65F3-E2DE-996BB78F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34D4-AF0B-83FB-AD80-BD3B8E05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11B44-37B8-DEF3-59C0-EF10A497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DFAB8-A6F1-E585-7B39-9615A115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7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795C-3955-4ACE-5D68-10F5CC96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6D29F-ED2B-ACDD-0448-73EDFEE1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2E309-C9DE-D50C-29D6-89AAE13B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586080-5A85-8367-67A3-FC51EF7E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E79C6D-FAC7-5E16-5386-264FC88F9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A42A1-5E17-6A5D-26AE-F3F9F029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EDB730-24E5-F5B3-F919-C1A34C56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FD9D02-A370-0E01-7C58-D99CA493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7B645-A3D6-6AAE-0A34-9E6C342B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E179C-9BE3-579F-E1ED-E84D19D4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D0F18-CB89-3158-083D-F0AF1406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1F528B-E4B8-CA3D-301E-F5514B1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98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81517-38C1-DEE3-27E5-5E17D75A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7A943F-ACBF-0943-5809-0401F2A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0D87E-7169-333C-D819-3ACBE9A4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30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8D7E5-4531-0A1C-7298-5D87478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97A1B-3CCB-CF3F-A1C5-0FEE40E1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BE822-1891-E86B-253D-DBD8D18F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9FC90-E7D7-D393-D03C-8CAA5C6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6701F-B57D-BA64-37D8-FDC08D81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6B559-7746-59AD-8F5E-090E780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41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7384E-6491-4374-2EB8-4E87D17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674CA-15F4-0ACB-DF1F-DA5158E4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49FC4-06E1-4D02-086A-A054E4BC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F23C8-12C3-9682-DCEA-D5AB2C9E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4F77C-D0E2-8D85-8B42-D7F20130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98A64-EC89-B02D-6AA6-338DC4F6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782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4454-BB3A-320C-7B54-3A36AE3B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EF168-D64C-A818-3AE2-B966B8D1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4E054-A1AD-7E66-490F-C52855AFA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4C6E-57FE-7D49-B3D6-C781496D5B5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F80DF-FE95-0186-6172-8BB10558E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36CD4-867E-74BC-78A6-DC644B143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D086-EFC6-FD4F-BB56-6473316271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61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BCE9D8-3C6A-D60B-793C-40A826D8F0B9}"/>
              </a:ext>
            </a:extLst>
          </p:cNvPr>
          <p:cNvSpPr/>
          <p:nvPr/>
        </p:nvSpPr>
        <p:spPr>
          <a:xfrm>
            <a:off x="0" y="1"/>
            <a:ext cx="12192000" cy="2219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887A-7FA1-BE9E-EA86-72F6165C41F4}"/>
              </a:ext>
            </a:extLst>
          </p:cNvPr>
          <p:cNvSpPr txBox="1"/>
          <p:nvPr/>
        </p:nvSpPr>
        <p:spPr>
          <a:xfrm>
            <a:off x="440436" y="419362"/>
            <a:ext cx="308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Introduction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25A6EF-2F3C-FC73-23F3-AD5AD5C3713A}"/>
              </a:ext>
            </a:extLst>
          </p:cNvPr>
          <p:cNvCxnSpPr>
            <a:cxnSpLocks/>
          </p:cNvCxnSpPr>
          <p:nvPr/>
        </p:nvCxnSpPr>
        <p:spPr>
          <a:xfrm>
            <a:off x="440436" y="459866"/>
            <a:ext cx="113111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418DFC-2680-153B-ACCF-74299C10410D}"/>
              </a:ext>
            </a:extLst>
          </p:cNvPr>
          <p:cNvSpPr txBox="1"/>
          <p:nvPr/>
        </p:nvSpPr>
        <p:spPr>
          <a:xfrm>
            <a:off x="205054" y="5311316"/>
            <a:ext cx="2975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기획자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나유경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D5641F-93B1-367C-E457-735A829B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5249" l="9976" r="89786">
                        <a14:foregroundMark x1="42518" y1="49644" x2="40380" y2="50119"/>
                        <a14:foregroundMark x1="39667" y1="49644" x2="39667" y2="46556"/>
                        <a14:foregroundMark x1="36817" y1="44418" x2="38005" y2="52969"/>
                        <a14:foregroundMark x1="63658" y1="43705" x2="71259" y2="54157"/>
                        <a14:foregroundMark x1="71259" y1="54157" x2="66271" y2="42993"/>
                        <a14:foregroundMark x1="66271" y1="42993" x2="64371" y2="42518"/>
                        <a14:foregroundMark x1="56295" y1="47743" x2="59145" y2="43230"/>
                        <a14:foregroundMark x1="60808" y1="50831" x2="66508" y2="46081"/>
                        <a14:foregroundMark x1="61520" y1="46793" x2="61520" y2="49644"/>
                        <a14:backgroundMark x1="45131" y1="95724" x2="43230" y2="95012"/>
                        <a14:backgroundMark x1="46081" y1="94062" x2="43230" y2="940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141" y="2875334"/>
            <a:ext cx="2217059" cy="230054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47B7E51-E720-414F-A5DB-A804B9E05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028" l="10000" r="90000">
                        <a14:foregroundMark x1="52917" y1="82778" x2="52917" y2="82778"/>
                        <a14:foregroundMark x1="45139" y1="68333" x2="22778" y2="86806"/>
                        <a14:foregroundMark x1="52917" y1="72222" x2="66944" y2="84861"/>
                        <a14:foregroundMark x1="66944" y1="84861" x2="69167" y2="99028"/>
                        <a14:foregroundMark x1="52917" y1="58194" x2="50139" y2="6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3646" y="2923555"/>
            <a:ext cx="2219167" cy="22191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D5E8BB-DC29-00EE-97B4-E0B6EF053502}"/>
              </a:ext>
            </a:extLst>
          </p:cNvPr>
          <p:cNvSpPr txBox="1"/>
          <p:nvPr/>
        </p:nvSpPr>
        <p:spPr>
          <a:xfrm>
            <a:off x="5897274" y="5307960"/>
            <a:ext cx="28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김한영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2F07A6F-7DCE-DBBD-01F4-256CFEAB0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2" b="99028" l="10000" r="90000">
                        <a14:foregroundMark x1="50694" y1="10833" x2="50694" y2="10833"/>
                        <a14:foregroundMark x1="51667" y1="9861" x2="51667" y2="9861"/>
                        <a14:foregroundMark x1="51667" y1="99028" x2="59444" y2="8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0717" y="2957706"/>
            <a:ext cx="2414326" cy="21399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617F95-19AB-03CC-6731-D3B8A01E745C}"/>
              </a:ext>
            </a:extLst>
          </p:cNvPr>
          <p:cNvSpPr txBox="1"/>
          <p:nvPr/>
        </p:nvSpPr>
        <p:spPr>
          <a:xfrm>
            <a:off x="8944196" y="5307960"/>
            <a:ext cx="28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디자이너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서유리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BD9EF6-34F5-7CFA-25DF-CAA6FE9A0384}"/>
              </a:ext>
            </a:extLst>
          </p:cNvPr>
          <p:cNvSpPr txBox="1"/>
          <p:nvPr/>
        </p:nvSpPr>
        <p:spPr>
          <a:xfrm>
            <a:off x="2850352" y="5307960"/>
            <a:ext cx="28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개발자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정지운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E86B6-F568-59AD-1D2F-609B47EDE16D}"/>
              </a:ext>
            </a:extLst>
          </p:cNvPr>
          <p:cNvSpPr txBox="1"/>
          <p:nvPr/>
        </p:nvSpPr>
        <p:spPr>
          <a:xfrm>
            <a:off x="440436" y="409011"/>
            <a:ext cx="6478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r>
              <a:rPr lang="ko-KR" altLang="en-US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 소개</a:t>
            </a:r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코딩인력사무소</a:t>
            </a:r>
            <a:endParaRPr lang="en-US" altLang="ko-KR" sz="4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DDEF28-82E0-9EE0-05A5-BE140F07B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028" l="10000" r="90000">
                        <a14:foregroundMark x1="52917" y1="82778" x2="52917" y2="82778"/>
                        <a14:foregroundMark x1="45139" y1="68333" x2="22778" y2="86806"/>
                        <a14:foregroundMark x1="52917" y1="72222" x2="66944" y2="84861"/>
                        <a14:foregroundMark x1="66944" y1="84861" x2="69167" y2="99028"/>
                        <a14:foregroundMark x1="52917" y1="58194" x2="50139" y2="6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6576" y="2875334"/>
            <a:ext cx="2219167" cy="22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BCE9D8-3C6A-D60B-793C-40A826D8F0B9}"/>
              </a:ext>
            </a:extLst>
          </p:cNvPr>
          <p:cNvSpPr/>
          <p:nvPr/>
        </p:nvSpPr>
        <p:spPr>
          <a:xfrm>
            <a:off x="0" y="0"/>
            <a:ext cx="375385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887A-7FA1-BE9E-EA86-72F6165C41F4}"/>
              </a:ext>
            </a:extLst>
          </p:cNvPr>
          <p:cNvSpPr txBox="1"/>
          <p:nvPr/>
        </p:nvSpPr>
        <p:spPr>
          <a:xfrm>
            <a:off x="152398" y="583159"/>
            <a:ext cx="2919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Introduction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팀 소개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25A6EF-2F3C-FC73-23F3-AD5AD5C3713A}"/>
              </a:ext>
            </a:extLst>
          </p:cNvPr>
          <p:cNvCxnSpPr>
            <a:cxnSpLocks/>
          </p:cNvCxnSpPr>
          <p:nvPr/>
        </p:nvCxnSpPr>
        <p:spPr>
          <a:xfrm>
            <a:off x="0" y="459866"/>
            <a:ext cx="2919663" cy="109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91BE54-C043-0EE4-15D7-6E7879BDE1AB}"/>
              </a:ext>
            </a:extLst>
          </p:cNvPr>
          <p:cNvSpPr txBox="1"/>
          <p:nvPr/>
        </p:nvSpPr>
        <p:spPr>
          <a:xfrm>
            <a:off x="152398" y="6360150"/>
            <a:ext cx="462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2022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오아시스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해커톤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F8F0-036C-E529-2528-A49979D6BC4E}"/>
              </a:ext>
            </a:extLst>
          </p:cNvPr>
          <p:cNvSpPr txBox="1"/>
          <p:nvPr/>
        </p:nvSpPr>
        <p:spPr>
          <a:xfrm>
            <a:off x="4033857" y="2902268"/>
            <a:ext cx="75244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안녕하세요 컴퓨터비전과 </a:t>
            </a:r>
            <a:r>
              <a:rPr lang="ko-KR" altLang="en-US" sz="2000" b="1" dirty="0" err="1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딥러닝에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 관심이 많은 </a:t>
            </a:r>
            <a:endParaRPr lang="en-US" altLang="ko-KR" sz="2000" b="1" dirty="0">
              <a:latin typeface="Hancom MalangMalang Bold" panose="020F0303000000000000" pitchFamily="34" charset="-127"/>
              <a:ea typeface="Hancom MalangMalang Bold" panose="020F0303000000000000" pitchFamily="34" charset="-127"/>
            </a:endParaRPr>
          </a:p>
          <a:p>
            <a:pPr algn="ctr"/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인공지능 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2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학년 학부생입니다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!</a:t>
            </a:r>
          </a:p>
          <a:p>
            <a:pPr algn="ctr"/>
            <a:endParaRPr lang="en-US" altLang="ko-KR" sz="2000" b="1" dirty="0">
              <a:latin typeface="Hancom MalangMalang Bold" panose="020F0303000000000000" pitchFamily="34" charset="-127"/>
              <a:ea typeface="Hancom MalangMalang Bold" panose="020F0303000000000000" pitchFamily="34" charset="-127"/>
            </a:endParaRPr>
          </a:p>
          <a:p>
            <a:pPr algn="ctr"/>
            <a:r>
              <a:rPr lang="ko-KR" altLang="en-US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이번 오아시스 </a:t>
            </a:r>
            <a:r>
              <a:rPr lang="ko-KR" altLang="en-US" dirty="0" err="1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해커톤에</a:t>
            </a:r>
            <a:r>
              <a:rPr lang="ko-KR" altLang="en-US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 참여하게 되어 영광입니다</a:t>
            </a:r>
            <a:r>
              <a:rPr lang="en-US" altLang="ko-KR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. </a:t>
            </a:r>
            <a:r>
              <a:rPr lang="ko-KR" altLang="en-US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이번 경험으로 여러 팀들을 보면서 저의 경험을 </a:t>
            </a:r>
            <a:r>
              <a:rPr lang="ko-KR" altLang="en-US" dirty="0" err="1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쌓아나가고</a:t>
            </a:r>
            <a:r>
              <a:rPr lang="ko-KR" altLang="en-US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 싶습니다</a:t>
            </a:r>
            <a:r>
              <a:rPr lang="en-US" altLang="ko-KR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. </a:t>
            </a:r>
            <a:r>
              <a:rPr lang="ko-KR" altLang="en-US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감사합니다</a:t>
            </a:r>
            <a:r>
              <a:rPr lang="en-US" altLang="ko-KR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!</a:t>
            </a:r>
            <a:endParaRPr lang="en-US" altLang="ko-KR" sz="24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FDB03-31F5-76C3-83A5-DCB072895AFE}"/>
              </a:ext>
            </a:extLst>
          </p:cNvPr>
          <p:cNvSpPr txBox="1"/>
          <p:nvPr/>
        </p:nvSpPr>
        <p:spPr>
          <a:xfrm>
            <a:off x="337517" y="4875190"/>
            <a:ext cx="2975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기획자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나유경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D5AF5A-044D-88B9-5CCA-6507BA13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5249" l="9976" r="89786">
                        <a14:foregroundMark x1="42518" y1="49644" x2="40380" y2="50119"/>
                        <a14:foregroundMark x1="39667" y1="49644" x2="39667" y2="46556"/>
                        <a14:foregroundMark x1="36817" y1="44418" x2="38005" y2="52969"/>
                        <a14:foregroundMark x1="63658" y1="43705" x2="71259" y2="54157"/>
                        <a14:foregroundMark x1="71259" y1="54157" x2="66271" y2="42993"/>
                        <a14:foregroundMark x1="66271" y1="42993" x2="64371" y2="42518"/>
                        <a14:foregroundMark x1="56295" y1="47743" x2="59145" y2="43230"/>
                        <a14:foregroundMark x1="60808" y1="50831" x2="66508" y2="46081"/>
                        <a14:foregroundMark x1="61520" y1="46793" x2="61520" y2="49644"/>
                        <a14:backgroundMark x1="45131" y1="95724" x2="43230" y2="95012"/>
                        <a14:backgroundMark x1="46081" y1="94062" x2="43230" y2="940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604" y="2439208"/>
            <a:ext cx="2217059" cy="23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BCE9D8-3C6A-D60B-793C-40A826D8F0B9}"/>
              </a:ext>
            </a:extLst>
          </p:cNvPr>
          <p:cNvSpPr/>
          <p:nvPr/>
        </p:nvSpPr>
        <p:spPr>
          <a:xfrm>
            <a:off x="0" y="0"/>
            <a:ext cx="375385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887A-7FA1-BE9E-EA86-72F6165C41F4}"/>
              </a:ext>
            </a:extLst>
          </p:cNvPr>
          <p:cNvSpPr txBox="1"/>
          <p:nvPr/>
        </p:nvSpPr>
        <p:spPr>
          <a:xfrm>
            <a:off x="152398" y="583159"/>
            <a:ext cx="2919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Introduction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팀 소개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25A6EF-2F3C-FC73-23F3-AD5AD5C3713A}"/>
              </a:ext>
            </a:extLst>
          </p:cNvPr>
          <p:cNvCxnSpPr>
            <a:cxnSpLocks/>
          </p:cNvCxnSpPr>
          <p:nvPr/>
        </p:nvCxnSpPr>
        <p:spPr>
          <a:xfrm>
            <a:off x="0" y="459866"/>
            <a:ext cx="2919663" cy="109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91BE54-C043-0EE4-15D7-6E7879BDE1AB}"/>
              </a:ext>
            </a:extLst>
          </p:cNvPr>
          <p:cNvSpPr txBox="1"/>
          <p:nvPr/>
        </p:nvSpPr>
        <p:spPr>
          <a:xfrm>
            <a:off x="152398" y="6360150"/>
            <a:ext cx="462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2022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오아시스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해커톤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F8F0-036C-E529-2528-A49979D6BC4E}"/>
              </a:ext>
            </a:extLst>
          </p:cNvPr>
          <p:cNvSpPr txBox="1"/>
          <p:nvPr/>
        </p:nvSpPr>
        <p:spPr>
          <a:xfrm>
            <a:off x="4033857" y="2902268"/>
            <a:ext cx="75244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안녕하세요 코딩을 좋아하는 인공지능학부 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1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학년 </a:t>
            </a:r>
            <a:r>
              <a:rPr lang="ko-KR" altLang="en-US" sz="2000" b="1" dirty="0" err="1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정지운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 입니다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.</a:t>
            </a:r>
            <a:endParaRPr lang="en-US" altLang="ko-KR" sz="20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  <a:p>
            <a:pPr algn="ctr"/>
            <a:endParaRPr lang="en-US" altLang="ko-KR" sz="20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  <a:p>
            <a:pPr algn="ctr"/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이번 오아시스 </a:t>
            </a:r>
            <a:r>
              <a:rPr lang="ko-KR" altLang="en-US" sz="2000" dirty="0" err="1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해커톤이</a:t>
            </a:r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 저에게 좋은 디딤돌이 될 것이라 생각하고 참여하게 되었습니다</a:t>
            </a:r>
            <a:r>
              <a:rPr lang="en-US" altLang="ko-KR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!</a:t>
            </a:r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 아직 경험은 적지만 열심히 하겠습니다</a:t>
            </a:r>
            <a:r>
              <a:rPr lang="en-US" altLang="ko-KR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911A0-E0B9-C8CC-EB67-AEE8BE2DA88D}"/>
              </a:ext>
            </a:extLst>
          </p:cNvPr>
          <p:cNvSpPr txBox="1"/>
          <p:nvPr/>
        </p:nvSpPr>
        <p:spPr>
          <a:xfrm>
            <a:off x="536670" y="4953209"/>
            <a:ext cx="28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개발자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정지운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90D578-3894-41F0-3761-8FE9C963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028" l="10000" r="90000">
                        <a14:foregroundMark x1="52917" y1="82778" x2="52917" y2="82778"/>
                        <a14:foregroundMark x1="45139" y1="68333" x2="22778" y2="86806"/>
                        <a14:foregroundMark x1="52917" y1="72222" x2="66944" y2="84861"/>
                        <a14:foregroundMark x1="66944" y1="84861" x2="69167" y2="99028"/>
                        <a14:foregroundMark x1="52917" y1="58194" x2="50139" y2="6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894" y="2520583"/>
            <a:ext cx="2219167" cy="22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BCE9D8-3C6A-D60B-793C-40A826D8F0B9}"/>
              </a:ext>
            </a:extLst>
          </p:cNvPr>
          <p:cNvSpPr/>
          <p:nvPr/>
        </p:nvSpPr>
        <p:spPr>
          <a:xfrm>
            <a:off x="0" y="0"/>
            <a:ext cx="375385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887A-7FA1-BE9E-EA86-72F6165C41F4}"/>
              </a:ext>
            </a:extLst>
          </p:cNvPr>
          <p:cNvSpPr txBox="1"/>
          <p:nvPr/>
        </p:nvSpPr>
        <p:spPr>
          <a:xfrm>
            <a:off x="152398" y="583159"/>
            <a:ext cx="2919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Introduction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팀 소개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25A6EF-2F3C-FC73-23F3-AD5AD5C3713A}"/>
              </a:ext>
            </a:extLst>
          </p:cNvPr>
          <p:cNvCxnSpPr>
            <a:cxnSpLocks/>
          </p:cNvCxnSpPr>
          <p:nvPr/>
        </p:nvCxnSpPr>
        <p:spPr>
          <a:xfrm>
            <a:off x="0" y="459866"/>
            <a:ext cx="2919663" cy="109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91BE54-C043-0EE4-15D7-6E7879BDE1AB}"/>
              </a:ext>
            </a:extLst>
          </p:cNvPr>
          <p:cNvSpPr txBox="1"/>
          <p:nvPr/>
        </p:nvSpPr>
        <p:spPr>
          <a:xfrm>
            <a:off x="152398" y="6360150"/>
            <a:ext cx="462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2022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오아시스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해커톤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F8F0-036C-E529-2528-A49979D6BC4E}"/>
              </a:ext>
            </a:extLst>
          </p:cNvPr>
          <p:cNvSpPr txBox="1"/>
          <p:nvPr/>
        </p:nvSpPr>
        <p:spPr>
          <a:xfrm>
            <a:off x="4033857" y="2902268"/>
            <a:ext cx="75244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안녕하세요 인공지능학부 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2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학년 </a:t>
            </a:r>
            <a:r>
              <a:rPr lang="ko-KR" altLang="en-US" sz="2000" b="1" dirty="0" err="1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김한영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 입니다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.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 </a:t>
            </a:r>
            <a:endParaRPr lang="en-US" altLang="ko-KR" sz="2000" b="1" dirty="0">
              <a:latin typeface="Hancom MalangMalang Bold" panose="020F0303000000000000" pitchFamily="34" charset="-127"/>
              <a:ea typeface="Hancom MalangMalang Bold" panose="020F0303000000000000" pitchFamily="34" charset="-127"/>
            </a:endParaRPr>
          </a:p>
          <a:p>
            <a:pPr algn="ctr"/>
            <a:endParaRPr lang="en-US" altLang="ko-KR" sz="20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  <a:p>
            <a:pPr algn="ctr"/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이번 </a:t>
            </a:r>
            <a:r>
              <a:rPr lang="ko-KR" altLang="en-US" sz="2000" dirty="0" err="1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해커톤을</a:t>
            </a:r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 통해 배우겠다는 생각으로 열심히 하겠습니다</a:t>
            </a:r>
            <a:r>
              <a:rPr lang="en-US" altLang="ko-KR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911A0-E0B9-C8CC-EB67-AEE8BE2DA88D}"/>
              </a:ext>
            </a:extLst>
          </p:cNvPr>
          <p:cNvSpPr txBox="1"/>
          <p:nvPr/>
        </p:nvSpPr>
        <p:spPr>
          <a:xfrm>
            <a:off x="536670" y="4953209"/>
            <a:ext cx="28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개발자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김한영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90D578-3894-41F0-3761-8FE9C963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028" l="10000" r="90000">
                        <a14:foregroundMark x1="52917" y1="82778" x2="52917" y2="82778"/>
                        <a14:foregroundMark x1="45139" y1="68333" x2="22778" y2="86806"/>
                        <a14:foregroundMark x1="52917" y1="72222" x2="66944" y2="84861"/>
                        <a14:foregroundMark x1="66944" y1="84861" x2="69167" y2="99028"/>
                        <a14:foregroundMark x1="52917" y1="58194" x2="50139" y2="6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894" y="2520583"/>
            <a:ext cx="2219167" cy="22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BCE9D8-3C6A-D60B-793C-40A826D8F0B9}"/>
              </a:ext>
            </a:extLst>
          </p:cNvPr>
          <p:cNvSpPr/>
          <p:nvPr/>
        </p:nvSpPr>
        <p:spPr>
          <a:xfrm>
            <a:off x="0" y="0"/>
            <a:ext cx="375385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887A-7FA1-BE9E-EA86-72F6165C41F4}"/>
              </a:ext>
            </a:extLst>
          </p:cNvPr>
          <p:cNvSpPr txBox="1"/>
          <p:nvPr/>
        </p:nvSpPr>
        <p:spPr>
          <a:xfrm>
            <a:off x="152398" y="583159"/>
            <a:ext cx="2919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Introduction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팀 소개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25A6EF-2F3C-FC73-23F3-AD5AD5C3713A}"/>
              </a:ext>
            </a:extLst>
          </p:cNvPr>
          <p:cNvCxnSpPr>
            <a:cxnSpLocks/>
          </p:cNvCxnSpPr>
          <p:nvPr/>
        </p:nvCxnSpPr>
        <p:spPr>
          <a:xfrm>
            <a:off x="0" y="459866"/>
            <a:ext cx="2919663" cy="109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91BE54-C043-0EE4-15D7-6E7879BDE1AB}"/>
              </a:ext>
            </a:extLst>
          </p:cNvPr>
          <p:cNvSpPr txBox="1"/>
          <p:nvPr/>
        </p:nvSpPr>
        <p:spPr>
          <a:xfrm>
            <a:off x="152398" y="6360150"/>
            <a:ext cx="462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2022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오아시스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rPr>
              <a:t>해커톤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E224D2-A657-AF4B-B05F-A4F8284E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2" b="99028" l="10000" r="90000">
                        <a14:foregroundMark x1="50694" y1="10833" x2="50694" y2="10833"/>
                        <a14:foregroundMark x1="51667" y1="9861" x2="51667" y2="9861"/>
                        <a14:foregroundMark x1="51667" y1="99028" x2="59444" y2="8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674" y="2674423"/>
            <a:ext cx="2414326" cy="2139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7495A-D845-F476-E3E5-363F46BA6C02}"/>
              </a:ext>
            </a:extLst>
          </p:cNvPr>
          <p:cNvSpPr txBox="1"/>
          <p:nvPr/>
        </p:nvSpPr>
        <p:spPr>
          <a:xfrm>
            <a:off x="473242" y="4925352"/>
            <a:ext cx="28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디자이너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서유리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F8F0-036C-E529-2528-A49979D6BC4E}"/>
              </a:ext>
            </a:extLst>
          </p:cNvPr>
          <p:cNvSpPr txBox="1"/>
          <p:nvPr/>
        </p:nvSpPr>
        <p:spPr>
          <a:xfrm>
            <a:off x="4033857" y="2902268"/>
            <a:ext cx="75244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개발하는 </a:t>
            </a:r>
            <a:r>
              <a:rPr lang="ko-KR" altLang="en-US" sz="2000" b="1" dirty="0" err="1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노력파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 초보 디자이너 인공지능학부 </a:t>
            </a:r>
            <a:r>
              <a:rPr lang="ko-KR" altLang="en-US" sz="2000" b="1" dirty="0" err="1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서유리</a:t>
            </a:r>
            <a:r>
              <a:rPr lang="ko-KR" altLang="en-US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 입니다</a:t>
            </a:r>
            <a:r>
              <a:rPr lang="en-US" altLang="ko-KR" sz="2000" b="1" dirty="0">
                <a:latin typeface="Hancom MalangMalang Bold" panose="020F0303000000000000" pitchFamily="34" charset="-127"/>
                <a:ea typeface="Hancom MalangMalang Bold" panose="020F0303000000000000" pitchFamily="34" charset="-127"/>
              </a:rPr>
              <a:t>.</a:t>
            </a:r>
            <a:endParaRPr lang="en-US" altLang="ko-KR" sz="20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  <a:p>
            <a:pPr algn="ctr"/>
            <a:endParaRPr lang="en-US" altLang="ko-KR" sz="20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  <a:p>
            <a:pPr algn="ctr"/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다른 분들에 비해 디자인 관련 경험은 적지만 </a:t>
            </a:r>
            <a:endParaRPr lang="en-US" altLang="ko-KR" sz="2000" dirty="0">
              <a:latin typeface="Hancom MalangMalang Regular" panose="020F0303000000000000" pitchFamily="34" charset="-127"/>
              <a:ea typeface="Hancom MalangMalang Regular" panose="020F0303000000000000" pitchFamily="34" charset="-127"/>
            </a:endParaRPr>
          </a:p>
          <a:p>
            <a:pPr algn="ctr"/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노력만큼 </a:t>
            </a:r>
            <a:r>
              <a:rPr lang="ko-KR" altLang="en-US" sz="2000" dirty="0" err="1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지지않으니</a:t>
            </a:r>
            <a:r>
              <a:rPr lang="ko-KR" altLang="en-US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 최대한 좋은 결과를 내도록 열심히 하겠습니다</a:t>
            </a:r>
            <a:r>
              <a:rPr lang="en-US" altLang="ko-KR" sz="20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43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BCE9D8-3C6A-D60B-793C-40A826D8F0B9}"/>
              </a:ext>
            </a:extLst>
          </p:cNvPr>
          <p:cNvSpPr/>
          <p:nvPr/>
        </p:nvSpPr>
        <p:spPr>
          <a:xfrm>
            <a:off x="0" y="0"/>
            <a:ext cx="12192000" cy="4278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A243D-1DD1-1763-1161-98A17A9B2B0B}"/>
              </a:ext>
            </a:extLst>
          </p:cNvPr>
          <p:cNvSpPr txBox="1"/>
          <p:nvPr/>
        </p:nvSpPr>
        <p:spPr>
          <a:xfrm>
            <a:off x="3782543" y="6344598"/>
            <a:ext cx="462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오아시스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해커톤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BC3A9-D89B-6E55-E41D-12E175513DD0}"/>
              </a:ext>
            </a:extLst>
          </p:cNvPr>
          <p:cNvCxnSpPr>
            <a:cxnSpLocks/>
          </p:cNvCxnSpPr>
          <p:nvPr/>
        </p:nvCxnSpPr>
        <p:spPr>
          <a:xfrm>
            <a:off x="392723" y="525524"/>
            <a:ext cx="11406554" cy="361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38BCD9-1440-69B5-E8BA-EA1FA8223845}"/>
              </a:ext>
            </a:extLst>
          </p:cNvPr>
          <p:cNvSpPr txBox="1"/>
          <p:nvPr/>
        </p:nvSpPr>
        <p:spPr>
          <a:xfrm>
            <a:off x="2362200" y="2470574"/>
            <a:ext cx="746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Thank you.</a:t>
            </a:r>
          </a:p>
          <a:p>
            <a:pPr algn="ctr"/>
            <a:endParaRPr lang="en-US" altLang="ko-KR" sz="4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19CF0-B250-3CB0-553D-AB3EE1467E8D}"/>
              </a:ext>
            </a:extLst>
          </p:cNvPr>
          <p:cNvSpPr txBox="1"/>
          <p:nvPr/>
        </p:nvSpPr>
        <p:spPr>
          <a:xfrm>
            <a:off x="3609473" y="6003178"/>
            <a:ext cx="497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코딩인력사무소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35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Macintosh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Hancom MalangMalang Regular</vt:lpstr>
      <vt:lpstr>맑은 고딕</vt:lpstr>
      <vt:lpstr>한컴 말랑말랑 Bold</vt:lpstr>
      <vt:lpstr>Arial</vt:lpstr>
      <vt:lpstr>Calibri</vt:lpstr>
      <vt:lpstr>Calibri Light</vt:lpstr>
      <vt:lpstr>Hancom MalangMalang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나유경</dc:creator>
  <cp:lastModifiedBy>나유경</cp:lastModifiedBy>
  <cp:revision>3</cp:revision>
  <dcterms:created xsi:type="dcterms:W3CDTF">2022-07-17T10:02:16Z</dcterms:created>
  <dcterms:modified xsi:type="dcterms:W3CDTF">2022-07-17T10:22:55Z</dcterms:modified>
</cp:coreProperties>
</file>