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5973-DC3E-43FB-B114-8CCFFCD8E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5079B-D26B-4238-95AE-E42360D3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2015156002 </a:t>
            </a:r>
            <a:r>
              <a:rPr lang="ko-KR" altLang="en-US" dirty="0"/>
              <a:t>김근우</a:t>
            </a:r>
          </a:p>
        </p:txBody>
      </p:sp>
    </p:spTree>
    <p:extLst>
      <p:ext uri="{BB962C8B-B14F-4D97-AF65-F5344CB8AC3E}">
        <p14:creationId xmlns:p14="http://schemas.microsoft.com/office/powerpoint/2010/main" val="22636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9E21-D3C9-459D-9B9A-91349DC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9F4C-6B18-49A5-B51B-FEB8D137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상대보다 많은 땅을 차지하며 상대를 파산시키는 게임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플레이어의 모든 행동은 주사위를 통해 진행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주사위 눈 만큼 캐릭터를 이동시키며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위치한 곳의 땅문서를 구입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타 플레이어가 자신의 땅에 도착 했을 경우 임대료를 받을 수 있다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8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9837-1112-48B9-8042-824A5075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03B9A-4EB8-4DD6-ADDF-677AC345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30" name="Picture 6" descr="ë¶ë£¨ë§ë¸ íëìì ëí ì´ë¯¸ì§ ê²ìê²°ê³¼">
            <a:extLst>
              <a:ext uri="{FF2B5EF4-FFF2-40B4-BE49-F238E27FC236}">
                <a16:creationId xmlns:a16="http://schemas.microsoft.com/office/drawing/2014/main" id="{85245DA8-441C-4139-A334-5CBFA349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7" y="466987"/>
            <a:ext cx="8236109" cy="56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E8A96-2845-497C-BF03-21A191B5920E}"/>
              </a:ext>
            </a:extLst>
          </p:cNvPr>
          <p:cNvSpPr/>
          <p:nvPr/>
        </p:nvSpPr>
        <p:spPr>
          <a:xfrm>
            <a:off x="4530994" y="2932146"/>
            <a:ext cx="20553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플레이어의 자산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BA93788-E6F2-4CFF-AEA7-0231505D86E0}"/>
              </a:ext>
            </a:extLst>
          </p:cNvPr>
          <p:cNvSpPr/>
          <p:nvPr/>
        </p:nvSpPr>
        <p:spPr>
          <a:xfrm>
            <a:off x="2441196" y="2726615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주사위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C7DEEB18-465B-471F-A16D-8BB9BE1202E5}"/>
              </a:ext>
            </a:extLst>
          </p:cNvPr>
          <p:cNvSpPr/>
          <p:nvPr/>
        </p:nvSpPr>
        <p:spPr>
          <a:xfrm>
            <a:off x="6855203" y="4716204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캐릭터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285B7C62-33E7-4982-B519-D0E01A5AC7C9}"/>
              </a:ext>
            </a:extLst>
          </p:cNvPr>
          <p:cNvSpPr/>
          <p:nvPr/>
        </p:nvSpPr>
        <p:spPr>
          <a:xfrm>
            <a:off x="3473981" y="4383988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찬스카드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61DE5D-7346-4B72-83FC-A993963EAACF}"/>
              </a:ext>
            </a:extLst>
          </p:cNvPr>
          <p:cNvSpPr/>
          <p:nvPr/>
        </p:nvSpPr>
        <p:spPr>
          <a:xfrm>
            <a:off x="9631500" y="1535484"/>
            <a:ext cx="2355196" cy="56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주사위 던지기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C3E368-0137-4BE6-8E8E-A48B4FDB73C7}"/>
              </a:ext>
            </a:extLst>
          </p:cNvPr>
          <p:cNvSpPr/>
          <p:nvPr/>
        </p:nvSpPr>
        <p:spPr>
          <a:xfrm>
            <a:off x="9631500" y="2545849"/>
            <a:ext cx="2355196" cy="56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이동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31BC30-43F4-4263-BA72-4307D1F51A12}"/>
              </a:ext>
            </a:extLst>
          </p:cNvPr>
          <p:cNvSpPr/>
          <p:nvPr/>
        </p:nvSpPr>
        <p:spPr>
          <a:xfrm>
            <a:off x="9631500" y="3511014"/>
            <a:ext cx="1015068" cy="605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땅 구매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F4E81A-C1AE-4759-8D4B-8D1CCA72148E}"/>
              </a:ext>
            </a:extLst>
          </p:cNvPr>
          <p:cNvSpPr/>
          <p:nvPr/>
        </p:nvSpPr>
        <p:spPr>
          <a:xfrm>
            <a:off x="10971629" y="3502624"/>
            <a:ext cx="1015068" cy="605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사용료 지급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DE6322-5322-468B-BE88-7EB97D996EB4}"/>
              </a:ext>
            </a:extLst>
          </p:cNvPr>
          <p:cNvSpPr/>
          <p:nvPr/>
        </p:nvSpPr>
        <p:spPr>
          <a:xfrm>
            <a:off x="9631500" y="4493880"/>
            <a:ext cx="2355196" cy="56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턴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D9F08-4627-4149-AC24-976122014002}"/>
              </a:ext>
            </a:extLst>
          </p:cNvPr>
          <p:cNvSpPr txBox="1"/>
          <p:nvPr/>
        </p:nvSpPr>
        <p:spPr>
          <a:xfrm>
            <a:off x="9882232" y="781339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44446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86359"/>
              </p:ext>
            </p:extLst>
          </p:nvPr>
        </p:nvGraphicFramePr>
        <p:xfrm>
          <a:off x="677691" y="1270000"/>
          <a:ext cx="8596311" cy="545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00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888315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3770996">
                  <a:extLst>
                    <a:ext uri="{9D8B030D-6E8A-4147-A177-3AD203B41FA5}">
                      <a16:colId xmlns:a16="http://schemas.microsoft.com/office/drawing/2014/main" val="2782306608"/>
                    </a:ext>
                  </a:extLst>
                </a:gridCol>
              </a:tblGrid>
              <a:tr h="4589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최소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+mj-ea"/>
                          <a:ea typeface="+mj-ea"/>
                        </a:rPr>
                        <a:t>추가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주사위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더블 없이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개를 던져 더블방식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찬스카드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현금 지급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칸 이동 등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개인에 한정된 카드들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상대에게 영향을 끼칠 수 있는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상호작용 카드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땅뺏기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1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회보호권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 타일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무인도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원하는 곳으로 이동 가능한 공항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809962"/>
                  </a:ext>
                </a:extLst>
              </a:tr>
              <a:tr h="396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단순 플레이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캐릭터에 따른 추가효과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13163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AI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싱글 플레이용 상대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1471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게임 요소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한바퀴 완주 시 월급 지급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땅에 도착 할 때 마다 건물 짓기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건물은 단계가 올라갈 때 마다 사용료 증가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 땅을 추가금을 지불하여 인수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BGM,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주사위 롤링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시 사운드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452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주사위 롤링 애니메이션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건물 애니메이션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417094"/>
            <a:ext cx="8596668" cy="1320800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556613"/>
              </p:ext>
            </p:extLst>
          </p:nvPr>
        </p:nvGraphicFramePr>
        <p:xfrm>
          <a:off x="677507" y="1137758"/>
          <a:ext cx="8596312" cy="557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21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679032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4734259">
                  <a:extLst>
                    <a:ext uri="{9D8B030D-6E8A-4147-A177-3AD203B41FA5}">
                      <a16:colId xmlns:a16="http://schemas.microsoft.com/office/drawing/2014/main" val="617153256"/>
                    </a:ext>
                  </a:extLst>
                </a:gridCol>
              </a:tblGrid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리소스 수집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스프라이트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플레이에 필요한 타일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캐릭터 및 메뉴구현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눈에 따른 이동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이동에 필요한 애니메이션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일시정지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종료 등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땅 구매여부에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롤링에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메뉴 클릭에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중간점검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실행 가능단계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플레이하며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디버깅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찬스카드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카드에 따른 마우스 동작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싱글 플레이용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밸런스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타일 간 밸런스 조절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15405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마무리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최종 점검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4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8220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262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부루마불 1차 발표</vt:lpstr>
      <vt:lpstr>부루마불</vt:lpstr>
      <vt:lpstr>PowerPoint 프레젠테이션</vt:lpstr>
      <vt:lpstr>개발범위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부루마불 기획발표</dc:title>
  <dc:creator>근우 김</dc:creator>
  <cp:lastModifiedBy>근우 김</cp:lastModifiedBy>
  <cp:revision>20</cp:revision>
  <dcterms:created xsi:type="dcterms:W3CDTF">2018-09-26T06:30:20Z</dcterms:created>
  <dcterms:modified xsi:type="dcterms:W3CDTF">2018-11-05T11:08:26Z</dcterms:modified>
</cp:coreProperties>
</file>