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5973-DC3E-43FB-B114-8CCFFCD8E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부루마불</a:t>
            </a:r>
            <a:br>
              <a:rPr lang="en-US" altLang="ko-KR" dirty="0"/>
            </a:br>
            <a:r>
              <a:rPr lang="ko-KR" altLang="en-US" dirty="0"/>
              <a:t>중간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35079B-D26B-4238-95AE-E42360D3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en-US" altLang="ko-KR" dirty="0"/>
              <a:t>2015156002 </a:t>
            </a:r>
            <a:r>
              <a:rPr lang="ko-KR" altLang="en-US" dirty="0"/>
              <a:t>김근우</a:t>
            </a:r>
          </a:p>
        </p:txBody>
      </p:sp>
    </p:spTree>
    <p:extLst>
      <p:ext uri="{BB962C8B-B14F-4D97-AF65-F5344CB8AC3E}">
        <p14:creationId xmlns:p14="http://schemas.microsoft.com/office/powerpoint/2010/main" val="226360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59E21-D3C9-459D-9B9A-91349DCE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부루마불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49F4C-6B18-49A5-B51B-FEB8D137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상대보다 많은 땅을 차지하며 상대를 파산시키는 게임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플레이어의 모든 행동은 주사위를 통해 진행 가능하다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주사위 눈 만큼 캐릭터를 이동시키며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위치한 곳의 땅문서를 구입 가능하다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타 플레이어가 자신의 땅에 도착 했을 경우 임대료를 받을 수 있다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48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24BEF-0548-4D97-A301-E8299641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개발범위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8EDA354-93EA-4E17-A579-A60AEB4B6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186359"/>
              </p:ext>
            </p:extLst>
          </p:nvPr>
        </p:nvGraphicFramePr>
        <p:xfrm>
          <a:off x="677691" y="1270000"/>
          <a:ext cx="8596311" cy="545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00">
                  <a:extLst>
                    <a:ext uri="{9D8B030D-6E8A-4147-A177-3AD203B41FA5}">
                      <a16:colId xmlns:a16="http://schemas.microsoft.com/office/drawing/2014/main" val="2593727229"/>
                    </a:ext>
                  </a:extLst>
                </a:gridCol>
                <a:gridCol w="2888315">
                  <a:extLst>
                    <a:ext uri="{9D8B030D-6E8A-4147-A177-3AD203B41FA5}">
                      <a16:colId xmlns:a16="http://schemas.microsoft.com/office/drawing/2014/main" val="4033053615"/>
                    </a:ext>
                  </a:extLst>
                </a:gridCol>
                <a:gridCol w="3770996">
                  <a:extLst>
                    <a:ext uri="{9D8B030D-6E8A-4147-A177-3AD203B41FA5}">
                      <a16:colId xmlns:a16="http://schemas.microsoft.com/office/drawing/2014/main" val="2782306608"/>
                    </a:ext>
                  </a:extLst>
                </a:gridCol>
              </a:tblGrid>
              <a:tr h="4589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최소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+mj-ea"/>
                          <a:ea typeface="+mj-ea"/>
                        </a:rPr>
                        <a:t>추가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0814"/>
                  </a:ext>
                </a:extLst>
              </a:tr>
              <a:tr h="458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주사위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더블 없이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총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개를 던져 더블방식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3621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찬스카드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현금 지급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 /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칸 이동 등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개인에 한정된 카드들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상대에게 영향을 끼칠 수 있는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상호작용 카드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(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땅뺏기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1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회보호권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33361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땅 타일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 /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무인도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원하는 곳으로 이동 가능한 공항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809962"/>
                  </a:ext>
                </a:extLst>
              </a:tr>
              <a:tr h="396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단순 플레이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캐릭터에 따른 추가효과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13163"/>
                  </a:ext>
                </a:extLst>
              </a:tr>
              <a:tr h="458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AI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싱글 플레이용 상대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01743"/>
                  </a:ext>
                </a:extLst>
              </a:tr>
              <a:tr h="1471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게임 요소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한바퀴 완주 시 월급 지급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땅에 도착 할 때 마다 건물 짓기 가능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건물은 단계가 올라갈 때 마다 사용료 증가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상대 땅을 추가금을 지불하여 인수 가능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2220"/>
                  </a:ext>
                </a:extLst>
              </a:tr>
              <a:tr h="754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BGM,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주사위 롤링 사운드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캐릭터 이동 시 사운드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4898"/>
                  </a:ext>
                </a:extLst>
              </a:tr>
              <a:tr h="452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캐릭터 이동 사운드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주사위 롤링 애니메이션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건물 애니메이션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8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1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24BEF-0548-4D97-A301-E829964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417094"/>
            <a:ext cx="8596668" cy="1320800"/>
          </a:xfrm>
        </p:spPr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8EDA354-93EA-4E17-A579-A60AEB4B6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540376"/>
              </p:ext>
            </p:extLst>
          </p:nvPr>
        </p:nvGraphicFramePr>
        <p:xfrm>
          <a:off x="677507" y="1137758"/>
          <a:ext cx="8596312" cy="521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20">
                  <a:extLst>
                    <a:ext uri="{9D8B030D-6E8A-4147-A177-3AD203B41FA5}">
                      <a16:colId xmlns:a16="http://schemas.microsoft.com/office/drawing/2014/main" val="2593727229"/>
                    </a:ext>
                  </a:extLst>
                </a:gridCol>
                <a:gridCol w="2679033">
                  <a:extLst>
                    <a:ext uri="{9D8B030D-6E8A-4147-A177-3AD203B41FA5}">
                      <a16:colId xmlns:a16="http://schemas.microsoft.com/office/drawing/2014/main" val="4033053615"/>
                    </a:ext>
                  </a:extLst>
                </a:gridCol>
                <a:gridCol w="4734259">
                  <a:extLst>
                    <a:ext uri="{9D8B030D-6E8A-4147-A177-3AD203B41FA5}">
                      <a16:colId xmlns:a16="http://schemas.microsoft.com/office/drawing/2014/main" val="617153256"/>
                    </a:ext>
                  </a:extLst>
                </a:gridCol>
              </a:tblGrid>
              <a:tr h="340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리소스 수집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스프라이트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0814"/>
                  </a:ext>
                </a:extLst>
              </a:tr>
              <a:tr h="34002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타일</a:t>
                      </a:r>
                      <a:r>
                        <a:rPr lang="en-US" altLang="ko-KR" sz="13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팝업</a:t>
                      </a:r>
                      <a:r>
                        <a:rPr lang="en-US" altLang="ko-KR" sz="13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캐릭터 등 기본 리소스 수집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671394"/>
                  </a:ext>
                </a:extLst>
              </a:tr>
              <a:tr h="392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플레이에 필요한 타일 구현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주사위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362148"/>
                  </a:ext>
                </a:extLst>
              </a:tr>
              <a:tr h="392075"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주사위 구현 완료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타일 구현 및 데이터 작성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4138"/>
                  </a:ext>
                </a:extLst>
              </a:tr>
              <a:tr h="551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캐릭터 및 메뉴구현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주사위 눈에 따른 이동 구현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이동에 필요한 애니메이션 구현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일시정지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종료 등 메뉴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333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메뉴 구현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058680"/>
                  </a:ext>
                </a:extLst>
              </a:tr>
              <a:tr h="551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마우스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땅 구매여부에 대한 처리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주사위 롤링에 대한 처리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메뉴 클릭에 대한 처리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501743"/>
                  </a:ext>
                </a:extLst>
              </a:tr>
              <a:tr h="22167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주사위 롤링 구현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메뉴 클릭 구현 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타일정보 열람 추가구현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222071"/>
                  </a:ext>
                </a:extLst>
              </a:tr>
              <a:tr h="340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중간점검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실행 가능단계 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플레이하며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디버깅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90C2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2220"/>
                  </a:ext>
                </a:extLst>
              </a:tr>
              <a:tr h="340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찬스카드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카드에 따른 마우스 동작 추가구현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314898"/>
                  </a:ext>
                </a:extLst>
              </a:tr>
              <a:tr h="340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싱글 플레이용 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382414"/>
                  </a:ext>
                </a:extLst>
              </a:tr>
              <a:tr h="340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밸런스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타일 간 밸런스 조절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715405"/>
                  </a:ext>
                </a:extLst>
              </a:tr>
              <a:tr h="340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마무리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최종 점검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24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8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4B8BC-074D-4CB8-92CC-C554DB93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B30121C-8018-4509-9BD6-50B04035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6658979" cy="38814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B06518-585C-490E-90B5-538A5B92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573" y="511728"/>
            <a:ext cx="3827942" cy="15171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47EE38-1EA7-4EA8-B44C-890E16F13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573" y="2028272"/>
            <a:ext cx="3827942" cy="435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8E9E28-8448-40C7-9726-8BBF95482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213" y="2464106"/>
            <a:ext cx="3796302" cy="37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2992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292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부루마불 중간 발표</vt:lpstr>
      <vt:lpstr>부루마불</vt:lpstr>
      <vt:lpstr>개발범위</vt:lpstr>
      <vt:lpstr>개발일정</vt:lpstr>
      <vt:lpstr>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부루마불 기획발표</dc:title>
  <dc:creator>근우 김</dc:creator>
  <cp:lastModifiedBy>근우 김</cp:lastModifiedBy>
  <cp:revision>24</cp:revision>
  <dcterms:created xsi:type="dcterms:W3CDTF">2018-09-26T06:30:20Z</dcterms:created>
  <dcterms:modified xsi:type="dcterms:W3CDTF">2018-11-05T12:10:06Z</dcterms:modified>
</cp:coreProperties>
</file>