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91" r:id="rId5"/>
    <p:sldId id="296" r:id="rId6"/>
    <p:sldId id="293" r:id="rId7"/>
    <p:sldId id="310" r:id="rId8"/>
    <p:sldId id="289" r:id="rId9"/>
  </p:sldIdLst>
  <p:sldSz cx="9144000" cy="6858000" type="screen4x3"/>
  <p:notesSz cx="6858000" cy="9144000"/>
  <p:embeddedFontLst>
    <p:embeddedFont>
      <p:font typeface="HY강M" pitchFamily="18" charset="-127"/>
      <p:regular r:id="rId11"/>
    </p:embeddedFont>
    <p:embeddedFont>
      <p:font typeface="맑은 고딕" pitchFamily="50" charset="-127"/>
      <p:regular r:id="rId12"/>
      <p:bold r:id="rId13"/>
    </p:embeddedFont>
    <p:embeddedFont>
      <p:font typeface="나눔바른고딕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B593"/>
    <a:srgbClr val="0D0D0D"/>
    <a:srgbClr val="0B022C"/>
    <a:srgbClr val="09032B"/>
    <a:srgbClr val="06021C"/>
    <a:srgbClr val="0D043A"/>
    <a:srgbClr val="000000"/>
    <a:srgbClr val="03B996"/>
    <a:srgbClr val="03BD9A"/>
    <a:srgbClr val="03A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580" y="-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예림" userId="49255427cf47188a" providerId="LiveId" clId="{3AA8CDEA-E0F4-4219-9E65-1DE7F40D3EE5}"/>
    <pc:docChg chg="undo redo custSel addSld delSld modSld sldOrd">
      <pc:chgData name="이예림" userId="49255427cf47188a" providerId="LiveId" clId="{3AA8CDEA-E0F4-4219-9E65-1DE7F40D3EE5}" dt="2018-04-15T13:17:20.765" v="1029" actId="20577"/>
      <pc:docMkLst>
        <pc:docMk/>
      </pc:docMkLst>
      <pc:sldChg chg="addSp delSp modSp">
        <pc:chgData name="이예림" userId="49255427cf47188a" providerId="LiveId" clId="{3AA8CDEA-E0F4-4219-9E65-1DE7F40D3EE5}" dt="2018-04-11T15:31:15.028" v="527" actId="20577"/>
        <pc:sldMkLst>
          <pc:docMk/>
          <pc:sldMk cId="3806422912" sldId="257"/>
        </pc:sldMkLst>
        <pc:spChg chg="mod">
          <ac:chgData name="이예림" userId="49255427cf47188a" providerId="LiveId" clId="{3AA8CDEA-E0F4-4219-9E65-1DE7F40D3EE5}" dt="2018-04-11T15:31:15.028" v="527" actId="20577"/>
          <ac:spMkLst>
            <pc:docMk/>
            <pc:sldMk cId="3806422912" sldId="257"/>
            <ac:spMk id="2" creationId="{271A64DD-9D9D-444A-A8C1-99F79AE24CDB}"/>
          </ac:spMkLst>
        </pc:spChg>
        <pc:spChg chg="add del mod">
          <ac:chgData name="이예림" userId="49255427cf47188a" providerId="LiveId" clId="{3AA8CDEA-E0F4-4219-9E65-1DE7F40D3EE5}" dt="2018-04-11T15:28:19.501" v="339" actId="767"/>
          <ac:spMkLst>
            <pc:docMk/>
            <pc:sldMk cId="3806422912" sldId="257"/>
            <ac:spMk id="30" creationId="{ADAD4681-69F0-46FF-AD03-49615787CC64}"/>
          </ac:spMkLst>
        </pc:spChg>
        <pc:spChg chg="add del mod">
          <ac:chgData name="이예림" userId="49255427cf47188a" providerId="LiveId" clId="{3AA8CDEA-E0F4-4219-9E65-1DE7F40D3EE5}" dt="2018-04-11T15:29:15.321" v="409" actId="767"/>
          <ac:spMkLst>
            <pc:docMk/>
            <pc:sldMk cId="3806422912" sldId="257"/>
            <ac:spMk id="31" creationId="{9518F16D-A00C-4F23-8A41-1C5D2B07D623}"/>
          </ac:spMkLst>
        </pc:spChg>
        <pc:cxnChg chg="del mod">
          <ac:chgData name="이예림" userId="49255427cf47188a" providerId="LiveId" clId="{3AA8CDEA-E0F4-4219-9E65-1DE7F40D3EE5}" dt="2018-04-11T15:23:24.238" v="166" actId="478"/>
          <ac:cxnSpMkLst>
            <pc:docMk/>
            <pc:sldMk cId="3806422912" sldId="257"/>
            <ac:cxnSpMk id="6" creationId="{EEEF7B91-BD04-4B49-94C4-2B89064E5058}"/>
          </ac:cxnSpMkLst>
        </pc:cxnChg>
        <pc:cxnChg chg="del mod">
          <ac:chgData name="이예림" userId="49255427cf47188a" providerId="LiveId" clId="{3AA8CDEA-E0F4-4219-9E65-1DE7F40D3EE5}" dt="2018-04-11T15:23:25.416" v="167" actId="478"/>
          <ac:cxnSpMkLst>
            <pc:docMk/>
            <pc:sldMk cId="3806422912" sldId="257"/>
            <ac:cxnSpMk id="7" creationId="{EEEF7B91-BD04-4B49-94C4-2B89064E5058}"/>
          </ac:cxnSpMkLst>
        </pc:cxnChg>
        <pc:cxnChg chg="del mod">
          <ac:chgData name="이예림" userId="49255427cf47188a" providerId="LiveId" clId="{3AA8CDEA-E0F4-4219-9E65-1DE7F40D3EE5}" dt="2018-04-11T15:23:26.640" v="168" actId="478"/>
          <ac:cxnSpMkLst>
            <pc:docMk/>
            <pc:sldMk cId="3806422912" sldId="257"/>
            <ac:cxnSpMk id="8" creationId="{EEEF7B91-BD04-4B49-94C4-2B89064E5058}"/>
          </ac:cxnSpMkLst>
        </pc:cxnChg>
        <pc:cxnChg chg="del mod">
          <ac:chgData name="이예림" userId="49255427cf47188a" providerId="LiveId" clId="{3AA8CDEA-E0F4-4219-9E65-1DE7F40D3EE5}" dt="2018-04-11T15:23:31.428" v="171" actId="478"/>
          <ac:cxnSpMkLst>
            <pc:docMk/>
            <pc:sldMk cId="3806422912" sldId="257"/>
            <ac:cxnSpMk id="11" creationId="{EEEF7B91-BD04-4B49-94C4-2B89064E5058}"/>
          </ac:cxnSpMkLst>
        </pc:cxnChg>
        <pc:cxnChg chg="mod">
          <ac:chgData name="이예림" userId="49255427cf47188a" providerId="LiveId" clId="{3AA8CDEA-E0F4-4219-9E65-1DE7F40D3EE5}" dt="2018-04-11T15:27:19.235" v="263" actId="1035"/>
          <ac:cxnSpMkLst>
            <pc:docMk/>
            <pc:sldMk cId="3806422912" sldId="257"/>
            <ac:cxnSpMk id="13" creationId="{EEEF7B91-BD04-4B49-94C4-2B89064E5058}"/>
          </ac:cxnSpMkLst>
        </pc:cxnChg>
        <pc:cxnChg chg="add mod">
          <ac:chgData name="이예림" userId="49255427cf47188a" providerId="LiveId" clId="{3AA8CDEA-E0F4-4219-9E65-1DE7F40D3EE5}" dt="2018-04-11T15:29:27.243" v="423" actId="1036"/>
          <ac:cxnSpMkLst>
            <pc:docMk/>
            <pc:sldMk cId="3806422912" sldId="257"/>
            <ac:cxnSpMk id="26" creationId="{59C23C94-8D32-4E0F-8C3E-30E8456F5B3B}"/>
          </ac:cxnSpMkLst>
        </pc:cxnChg>
        <pc:cxnChg chg="add mod">
          <ac:chgData name="이예림" userId="49255427cf47188a" providerId="LiveId" clId="{3AA8CDEA-E0F4-4219-9E65-1DE7F40D3EE5}" dt="2018-04-11T15:29:27.837" v="424" actId="1035"/>
          <ac:cxnSpMkLst>
            <pc:docMk/>
            <pc:sldMk cId="3806422912" sldId="257"/>
            <ac:cxnSpMk id="27" creationId="{36DDE247-AD56-454F-91B8-7B4E0A3523E3}"/>
          </ac:cxnSpMkLst>
        </pc:cxnChg>
        <pc:cxnChg chg="add del mod">
          <ac:chgData name="이예림" userId="49255427cf47188a" providerId="LiveId" clId="{3AA8CDEA-E0F4-4219-9E65-1DE7F40D3EE5}" dt="2018-04-11T15:31:02.103" v="501" actId="1036"/>
          <ac:cxnSpMkLst>
            <pc:docMk/>
            <pc:sldMk cId="3806422912" sldId="257"/>
            <ac:cxnSpMk id="28" creationId="{CF04D625-D059-460C-9B14-3C644788FAC2}"/>
          </ac:cxnSpMkLst>
        </pc:cxnChg>
        <pc:cxnChg chg="add del mod">
          <ac:chgData name="이예림" userId="49255427cf47188a" providerId="LiveId" clId="{3AA8CDEA-E0F4-4219-9E65-1DE7F40D3EE5}" dt="2018-04-11T15:31:07.390" v="522" actId="1035"/>
          <ac:cxnSpMkLst>
            <pc:docMk/>
            <pc:sldMk cId="3806422912" sldId="257"/>
            <ac:cxnSpMk id="29" creationId="{65855C35-8061-4A43-90A6-04AB89150B85}"/>
          </ac:cxnSpMkLst>
        </pc:cxnChg>
      </pc:sldChg>
      <pc:sldChg chg="modSp">
        <pc:chgData name="이예림" userId="49255427cf47188a" providerId="LiveId" clId="{3AA8CDEA-E0F4-4219-9E65-1DE7F40D3EE5}" dt="2018-04-15T13:17:20.765" v="1029" actId="20577"/>
        <pc:sldMkLst>
          <pc:docMk/>
          <pc:sldMk cId="3516568519" sldId="258"/>
        </pc:sldMkLst>
        <pc:spChg chg="mod">
          <ac:chgData name="이예림" userId="49255427cf47188a" providerId="LiveId" clId="{3AA8CDEA-E0F4-4219-9E65-1DE7F40D3EE5}" dt="2018-04-15T13:17:20.765" v="1029" actId="20577"/>
          <ac:spMkLst>
            <pc:docMk/>
            <pc:sldMk cId="3516568519" sldId="258"/>
            <ac:spMk id="28" creationId="{C2734196-9793-4119-B715-106CD2D8F0E6}"/>
          </ac:spMkLst>
        </pc:spChg>
      </pc:sldChg>
      <pc:sldChg chg="modSp ord">
        <pc:chgData name="이예림" userId="49255427cf47188a" providerId="LiveId" clId="{3AA8CDEA-E0F4-4219-9E65-1DE7F40D3EE5}" dt="2018-04-11T15:38:53.683" v="827" actId="20577"/>
        <pc:sldMkLst>
          <pc:docMk/>
          <pc:sldMk cId="2408161852" sldId="259"/>
        </pc:sldMkLst>
        <pc:spChg chg="mod">
          <ac:chgData name="이예림" userId="49255427cf47188a" providerId="LiveId" clId="{3AA8CDEA-E0F4-4219-9E65-1DE7F40D3EE5}" dt="2018-04-11T15:38:53.683" v="827" actId="20577"/>
          <ac:spMkLst>
            <pc:docMk/>
            <pc:sldMk cId="2408161852" sldId="259"/>
            <ac:spMk id="4" creationId="{00000000-0000-0000-0000-000000000000}"/>
          </ac:spMkLst>
        </pc:spChg>
      </pc:sldChg>
      <pc:sldChg chg="addSp delSp modSp">
        <pc:chgData name="이예림" userId="49255427cf47188a" providerId="LiveId" clId="{3AA8CDEA-E0F4-4219-9E65-1DE7F40D3EE5}" dt="2018-04-11T15:38:05.828" v="805" actId="20577"/>
        <pc:sldMkLst>
          <pc:docMk/>
          <pc:sldMk cId="3323263463" sldId="260"/>
        </pc:sldMkLst>
        <pc:spChg chg="add del mod">
          <ac:chgData name="이예림" userId="49255427cf47188a" providerId="LiveId" clId="{3AA8CDEA-E0F4-4219-9E65-1DE7F40D3EE5}" dt="2018-04-11T15:36:13.390" v="749" actId="478"/>
          <ac:spMkLst>
            <pc:docMk/>
            <pc:sldMk cId="3323263463" sldId="260"/>
            <ac:spMk id="3" creationId="{C958A572-1289-4515-AAA5-845D61CE62C0}"/>
          </ac:spMkLst>
        </pc:spChg>
        <pc:spChg chg="mod">
          <ac:chgData name="이예림" userId="49255427cf47188a" providerId="LiveId" clId="{3AA8CDEA-E0F4-4219-9E65-1DE7F40D3EE5}" dt="2018-04-11T15:38:05.828" v="805" actId="20577"/>
          <ac:spMkLst>
            <pc:docMk/>
            <pc:sldMk cId="3323263463" sldId="260"/>
            <ac:spMk id="13" creationId="{81D074B4-63B2-482E-A813-EC1468A0D578}"/>
          </ac:spMkLst>
        </pc:spChg>
        <pc:spChg chg="mod">
          <ac:chgData name="이예림" userId="49255427cf47188a" providerId="LiveId" clId="{3AA8CDEA-E0F4-4219-9E65-1DE7F40D3EE5}" dt="2018-04-11T15:36:01.699" v="651" actId="1076"/>
          <ac:spMkLst>
            <pc:docMk/>
            <pc:sldMk cId="3323263463" sldId="260"/>
            <ac:spMk id="18" creationId="{FBF2EC0B-566D-4417-A385-009F6C431F47}"/>
          </ac:spMkLst>
        </pc:spChg>
        <pc:spChg chg="mod">
          <ac:chgData name="이예림" userId="49255427cf47188a" providerId="LiveId" clId="{3AA8CDEA-E0F4-4219-9E65-1DE7F40D3EE5}" dt="2018-04-11T15:34:59.290" v="642" actId="20577"/>
          <ac:spMkLst>
            <pc:docMk/>
            <pc:sldMk cId="3323263463" sldId="260"/>
            <ac:spMk id="22" creationId="{A9BB38D0-2250-4C4E-AEC6-643E49CF4AA5}"/>
          </ac:spMkLst>
        </pc:spChg>
        <pc:cxnChg chg="add del mod">
          <ac:chgData name="이예림" userId="49255427cf47188a" providerId="LiveId" clId="{3AA8CDEA-E0F4-4219-9E65-1DE7F40D3EE5}" dt="2018-04-11T15:36:13.390" v="749" actId="478"/>
          <ac:cxnSpMkLst>
            <pc:docMk/>
            <pc:sldMk cId="3323263463" sldId="260"/>
            <ac:cxnSpMk id="12" creationId="{97A265F4-DA34-4CC4-AF3E-9D504D2E38E4}"/>
          </ac:cxnSpMkLst>
        </pc:cxnChg>
      </pc:sldChg>
      <pc:sldChg chg="modSp ord">
        <pc:chgData name="이예림" userId="49255427cf47188a" providerId="LiveId" clId="{3AA8CDEA-E0F4-4219-9E65-1DE7F40D3EE5}" dt="2018-04-11T15:38:41.221" v="818" actId="20577"/>
        <pc:sldMkLst>
          <pc:docMk/>
          <pc:sldMk cId="562326329" sldId="261"/>
        </pc:sldMkLst>
        <pc:spChg chg="mod">
          <ac:chgData name="이예림" userId="49255427cf47188a" providerId="LiveId" clId="{3AA8CDEA-E0F4-4219-9E65-1DE7F40D3EE5}" dt="2018-04-11T15:38:41.221" v="818" actId="20577"/>
          <ac:spMkLst>
            <pc:docMk/>
            <pc:sldMk cId="562326329" sldId="261"/>
            <ac:spMk id="4" creationId="{9E8FB997-C0EA-4199-B06C-EE40C09FAE36}"/>
          </ac:spMkLst>
        </pc:spChg>
      </pc:sldChg>
      <pc:sldChg chg="modSp">
        <pc:chgData name="이예림" userId="49255427cf47188a" providerId="LiveId" clId="{3AA8CDEA-E0F4-4219-9E65-1DE7F40D3EE5}" dt="2018-04-11T15:37:19.402" v="770" actId="20577"/>
        <pc:sldMkLst>
          <pc:docMk/>
          <pc:sldMk cId="1308803429" sldId="262"/>
        </pc:sldMkLst>
        <pc:spChg chg="mod">
          <ac:chgData name="이예림" userId="49255427cf47188a" providerId="LiveId" clId="{3AA8CDEA-E0F4-4219-9E65-1DE7F40D3EE5}" dt="2018-04-11T15:37:19.402" v="770" actId="20577"/>
          <ac:spMkLst>
            <pc:docMk/>
            <pc:sldMk cId="1308803429" sldId="262"/>
            <ac:spMk id="15" creationId="{1DEAC310-9238-4F5F-B45D-E653AA795C37}"/>
          </ac:spMkLst>
        </pc:spChg>
      </pc:sldChg>
      <pc:sldChg chg="modSp ord">
        <pc:chgData name="이예림" userId="49255427cf47188a" providerId="LiveId" clId="{3AA8CDEA-E0F4-4219-9E65-1DE7F40D3EE5}" dt="2018-04-11T15:38:48.649" v="823" actId="20577"/>
        <pc:sldMkLst>
          <pc:docMk/>
          <pc:sldMk cId="3457035765" sldId="263"/>
        </pc:sldMkLst>
        <pc:spChg chg="mod">
          <ac:chgData name="이예림" userId="49255427cf47188a" providerId="LiveId" clId="{3AA8CDEA-E0F4-4219-9E65-1DE7F40D3EE5}" dt="2018-04-11T15:38:48.649" v="823" actId="20577"/>
          <ac:spMkLst>
            <pc:docMk/>
            <pc:sldMk cId="3457035765" sldId="263"/>
            <ac:spMk id="29" creationId="{39E31CF3-6AC6-4FAC-8215-7239942EE55D}"/>
          </ac:spMkLst>
        </pc:spChg>
      </pc:sldChg>
      <pc:sldChg chg="modSp ord">
        <pc:chgData name="이예림" userId="49255427cf47188a" providerId="LiveId" clId="{3AA8CDEA-E0F4-4219-9E65-1DE7F40D3EE5}" dt="2018-04-11T15:38:28.837" v="810" actId="20577"/>
        <pc:sldMkLst>
          <pc:docMk/>
          <pc:sldMk cId="1347818238" sldId="264"/>
        </pc:sldMkLst>
        <pc:spChg chg="mod">
          <ac:chgData name="이예림" userId="49255427cf47188a" providerId="LiveId" clId="{3AA8CDEA-E0F4-4219-9E65-1DE7F40D3EE5}" dt="2018-04-11T15:38:28.837" v="810" actId="20577"/>
          <ac:spMkLst>
            <pc:docMk/>
            <pc:sldMk cId="1347818238" sldId="264"/>
            <ac:spMk id="13" creationId="{45B26055-2F72-48E8-A065-0D0CAA8FAF4A}"/>
          </ac:spMkLst>
        </pc:spChg>
      </pc:sldChg>
      <pc:sldChg chg="modSp">
        <pc:chgData name="이예림" userId="49255427cf47188a" providerId="LiveId" clId="{3AA8CDEA-E0F4-4219-9E65-1DE7F40D3EE5}" dt="2018-04-11T15:39:05.568" v="834" actId="20577"/>
        <pc:sldMkLst>
          <pc:docMk/>
          <pc:sldMk cId="488085576" sldId="265"/>
        </pc:sldMkLst>
        <pc:spChg chg="mod">
          <ac:chgData name="이예림" userId="49255427cf47188a" providerId="LiveId" clId="{3AA8CDEA-E0F4-4219-9E65-1DE7F40D3EE5}" dt="2018-04-11T15:39:05.568" v="834" actId="20577"/>
          <ac:spMkLst>
            <pc:docMk/>
            <pc:sldMk cId="488085576" sldId="265"/>
            <ac:spMk id="13" creationId="{44851088-90DB-48F6-A05E-FADF0FF79962}"/>
          </ac:spMkLst>
        </pc:spChg>
      </pc:sldChg>
      <pc:sldChg chg="modSp ord">
        <pc:chgData name="이예림" userId="49255427cf47188a" providerId="LiveId" clId="{3AA8CDEA-E0F4-4219-9E65-1DE7F40D3EE5}" dt="2018-04-11T15:38:24.216" v="807" actId="20577"/>
        <pc:sldMkLst>
          <pc:docMk/>
          <pc:sldMk cId="2981252281" sldId="266"/>
        </pc:sldMkLst>
        <pc:spChg chg="mod">
          <ac:chgData name="이예림" userId="49255427cf47188a" providerId="LiveId" clId="{3AA8CDEA-E0F4-4219-9E65-1DE7F40D3EE5}" dt="2018-04-11T15:38:24.216" v="807" actId="20577"/>
          <ac:spMkLst>
            <pc:docMk/>
            <pc:sldMk cId="2981252281" sldId="266"/>
            <ac:spMk id="6" creationId="{2E2BF8C2-BAFB-448B-AFBA-06DC949F0737}"/>
          </ac:spMkLst>
        </pc:spChg>
      </pc:sldChg>
      <pc:sldChg chg="modSp ord">
        <pc:chgData name="이예림" userId="49255427cf47188a" providerId="LiveId" clId="{3AA8CDEA-E0F4-4219-9E65-1DE7F40D3EE5}" dt="2018-04-11T15:38:35.565" v="813" actId="20577"/>
        <pc:sldMkLst>
          <pc:docMk/>
          <pc:sldMk cId="3352086188" sldId="267"/>
        </pc:sldMkLst>
        <pc:spChg chg="mod">
          <ac:chgData name="이예림" userId="49255427cf47188a" providerId="LiveId" clId="{3AA8CDEA-E0F4-4219-9E65-1DE7F40D3EE5}" dt="2018-04-11T15:38:35.565" v="813" actId="20577"/>
          <ac:spMkLst>
            <pc:docMk/>
            <pc:sldMk cId="3352086188" sldId="267"/>
            <ac:spMk id="4" creationId="{C09D18E4-4AFD-4916-8E17-5714F154CD39}"/>
          </ac:spMkLst>
        </pc:spChg>
      </pc:sldChg>
      <pc:sldChg chg="modSp">
        <pc:chgData name="이예림" userId="49255427cf47188a" providerId="LiveId" clId="{3AA8CDEA-E0F4-4219-9E65-1DE7F40D3EE5}" dt="2018-04-11T15:43:07.571" v="1006" actId="20577"/>
        <pc:sldMkLst>
          <pc:docMk/>
          <pc:sldMk cId="804187513" sldId="268"/>
        </pc:sldMkLst>
        <pc:spChg chg="mod">
          <ac:chgData name="이예림" userId="49255427cf47188a" providerId="LiveId" clId="{3AA8CDEA-E0F4-4219-9E65-1DE7F40D3EE5}" dt="2018-04-11T15:43:07.571" v="1006" actId="20577"/>
          <ac:spMkLst>
            <pc:docMk/>
            <pc:sldMk cId="804187513" sldId="268"/>
            <ac:spMk id="4" creationId="{D0F65959-D588-4E27-A7A0-1851988E580E}"/>
          </ac:spMkLst>
        </pc:spChg>
      </pc:sldChg>
      <pc:sldChg chg="modSp">
        <pc:chgData name="이예림" userId="49255427cf47188a" providerId="LiveId" clId="{3AA8CDEA-E0F4-4219-9E65-1DE7F40D3EE5}" dt="2018-04-11T15:41:14.205" v="917" actId="20577"/>
        <pc:sldMkLst>
          <pc:docMk/>
          <pc:sldMk cId="3614088014" sldId="269"/>
        </pc:sldMkLst>
        <pc:spChg chg="mod">
          <ac:chgData name="이예림" userId="49255427cf47188a" providerId="LiveId" clId="{3AA8CDEA-E0F4-4219-9E65-1DE7F40D3EE5}" dt="2018-04-11T15:41:14.205" v="917" actId="20577"/>
          <ac:spMkLst>
            <pc:docMk/>
            <pc:sldMk cId="3614088014" sldId="269"/>
            <ac:spMk id="11" creationId="{75A62C21-9CBF-4DE6-BCE7-8EDD85158D63}"/>
          </ac:spMkLst>
        </pc:spChg>
      </pc:sldChg>
      <pc:sldChg chg="modSp">
        <pc:chgData name="이예림" userId="49255427cf47188a" providerId="LiveId" clId="{3AA8CDEA-E0F4-4219-9E65-1DE7F40D3EE5}" dt="2018-04-11T15:41:49.323" v="964" actId="20577"/>
        <pc:sldMkLst>
          <pc:docMk/>
          <pc:sldMk cId="4054140298" sldId="275"/>
        </pc:sldMkLst>
        <pc:spChg chg="mod">
          <ac:chgData name="이예림" userId="49255427cf47188a" providerId="LiveId" clId="{3AA8CDEA-E0F4-4219-9E65-1DE7F40D3EE5}" dt="2018-04-11T15:41:49.323" v="964" actId="20577"/>
          <ac:spMkLst>
            <pc:docMk/>
            <pc:sldMk cId="4054140298" sldId="275"/>
            <ac:spMk id="5" creationId="{AE18D5F4-66B1-49AE-AD44-A6A7E7615111}"/>
          </ac:spMkLst>
        </pc:spChg>
      </pc:sldChg>
      <pc:sldChg chg="modSp">
        <pc:chgData name="이예림" userId="49255427cf47188a" providerId="LiveId" clId="{3AA8CDEA-E0F4-4219-9E65-1DE7F40D3EE5}" dt="2018-04-11T15:42:38.271" v="985" actId="20577"/>
        <pc:sldMkLst>
          <pc:docMk/>
          <pc:sldMk cId="257052029" sldId="279"/>
        </pc:sldMkLst>
        <pc:spChg chg="mod">
          <ac:chgData name="이예림" userId="49255427cf47188a" providerId="LiveId" clId="{3AA8CDEA-E0F4-4219-9E65-1DE7F40D3EE5}" dt="2018-04-11T15:42:38.271" v="985" actId="20577"/>
          <ac:spMkLst>
            <pc:docMk/>
            <pc:sldMk cId="257052029" sldId="279"/>
            <ac:spMk id="4" creationId="{3F4D93D1-19F8-4362-AC7B-F77F608BE008}"/>
          </ac:spMkLst>
        </pc:spChg>
      </pc:sldChg>
      <pc:sldChg chg="modSp">
        <pc:chgData name="이예림" userId="49255427cf47188a" providerId="LiveId" clId="{3AA8CDEA-E0F4-4219-9E65-1DE7F40D3EE5}" dt="2018-04-11T15:41:03.362" v="905" actId="20577"/>
        <pc:sldMkLst>
          <pc:docMk/>
          <pc:sldMk cId="1298904524" sldId="282"/>
        </pc:sldMkLst>
        <pc:spChg chg="mod">
          <ac:chgData name="이예림" userId="49255427cf47188a" providerId="LiveId" clId="{3AA8CDEA-E0F4-4219-9E65-1DE7F40D3EE5}" dt="2018-04-11T15:41:03.362" v="905" actId="20577"/>
          <ac:spMkLst>
            <pc:docMk/>
            <pc:sldMk cId="1298904524" sldId="282"/>
            <ac:spMk id="8" creationId="{5E3DB0AF-02D6-44D5-8B92-681B9F306432}"/>
          </ac:spMkLst>
        </pc:spChg>
      </pc:sldChg>
      <pc:sldChg chg="modSp">
        <pc:chgData name="이예림" userId="49255427cf47188a" providerId="LiveId" clId="{3AA8CDEA-E0F4-4219-9E65-1DE7F40D3EE5}" dt="2018-04-11T15:41:56.520" v="971" actId="20577"/>
        <pc:sldMkLst>
          <pc:docMk/>
          <pc:sldMk cId="384836575" sldId="284"/>
        </pc:sldMkLst>
        <pc:spChg chg="mod">
          <ac:chgData name="이예림" userId="49255427cf47188a" providerId="LiveId" clId="{3AA8CDEA-E0F4-4219-9E65-1DE7F40D3EE5}" dt="2018-04-11T15:41:56.520" v="971" actId="20577"/>
          <ac:spMkLst>
            <pc:docMk/>
            <pc:sldMk cId="384836575" sldId="284"/>
            <ac:spMk id="8" creationId="{EAF85E6F-3736-4C36-AAD9-05710CBB4DDB}"/>
          </ac:spMkLst>
        </pc:spChg>
      </pc:sldChg>
      <pc:sldChg chg="delSp modSp">
        <pc:chgData name="이예림" userId="49255427cf47188a" providerId="LiveId" clId="{3AA8CDEA-E0F4-4219-9E65-1DE7F40D3EE5}" dt="2018-04-11T15:31:31.221" v="529" actId="14100"/>
        <pc:sldMkLst>
          <pc:docMk/>
          <pc:sldMk cId="3167908601" sldId="291"/>
        </pc:sldMkLst>
        <pc:spChg chg="mod">
          <ac:chgData name="이예림" userId="49255427cf47188a" providerId="LiveId" clId="{3AA8CDEA-E0F4-4219-9E65-1DE7F40D3EE5}" dt="2018-04-11T15:18:03.483" v="68" actId="208"/>
          <ac:spMkLst>
            <pc:docMk/>
            <pc:sldMk cId="3167908601" sldId="291"/>
            <ac:spMk id="8" creationId="{25F21195-E73D-4F0F-AC3A-7052E680CFD0}"/>
          </ac:spMkLst>
        </pc:spChg>
        <pc:spChg chg="del">
          <ac:chgData name="이예림" userId="49255427cf47188a" providerId="LiveId" clId="{3AA8CDEA-E0F4-4219-9E65-1DE7F40D3EE5}" dt="2018-04-11T15:21:38.662" v="119" actId="478"/>
          <ac:spMkLst>
            <pc:docMk/>
            <pc:sldMk cId="3167908601" sldId="291"/>
            <ac:spMk id="12" creationId="{D7080D8C-3A8D-4672-95F5-CC7DCC27DAEC}"/>
          </ac:spMkLst>
        </pc:spChg>
        <pc:spChg chg="mod">
          <ac:chgData name="이예림" userId="49255427cf47188a" providerId="LiveId" clId="{3AA8CDEA-E0F4-4219-9E65-1DE7F40D3EE5}" dt="2018-04-11T15:21:27.787" v="118" actId="1038"/>
          <ac:spMkLst>
            <pc:docMk/>
            <pc:sldMk cId="3167908601" sldId="291"/>
            <ac:spMk id="61" creationId="{25F21195-E73D-4F0F-AC3A-7052E680CFD0}"/>
          </ac:spMkLst>
        </pc:spChg>
        <pc:spChg chg="mod">
          <ac:chgData name="이예림" userId="49255427cf47188a" providerId="LiveId" clId="{3AA8CDEA-E0F4-4219-9E65-1DE7F40D3EE5}" dt="2018-04-11T15:31:31.221" v="529" actId="14100"/>
          <ac:spMkLst>
            <pc:docMk/>
            <pc:sldMk cId="3167908601" sldId="291"/>
            <ac:spMk id="64" creationId="{25F21195-E73D-4F0F-AC3A-7052E680CFD0}"/>
          </ac:spMkLst>
        </pc:spChg>
        <pc:spChg chg="mod">
          <ac:chgData name="이예림" userId="49255427cf47188a" providerId="LiveId" clId="{3AA8CDEA-E0F4-4219-9E65-1DE7F40D3EE5}" dt="2018-04-11T15:18:09.690" v="70" actId="208"/>
          <ac:spMkLst>
            <pc:docMk/>
            <pc:sldMk cId="3167908601" sldId="291"/>
            <ac:spMk id="66" creationId="{50F7BF6D-3C0D-42B2-834A-C9282D553931}"/>
          </ac:spMkLst>
        </pc:spChg>
        <pc:spChg chg="mod">
          <ac:chgData name="이예림" userId="49255427cf47188a" providerId="LiveId" clId="{3AA8CDEA-E0F4-4219-9E65-1DE7F40D3EE5}" dt="2018-04-11T15:18:13.589" v="72" actId="208"/>
          <ac:spMkLst>
            <pc:docMk/>
            <pc:sldMk cId="3167908601" sldId="291"/>
            <ac:spMk id="69" creationId="{02521015-7321-4D67-AE2A-366BAA659B1E}"/>
          </ac:spMkLst>
        </pc:spChg>
        <pc:spChg chg="mod">
          <ac:chgData name="이예림" userId="49255427cf47188a" providerId="LiveId" clId="{3AA8CDEA-E0F4-4219-9E65-1DE7F40D3EE5}" dt="2018-04-11T15:18:18.801" v="74" actId="208"/>
          <ac:spMkLst>
            <pc:docMk/>
            <pc:sldMk cId="3167908601" sldId="291"/>
            <ac:spMk id="72" creationId="{C3C8A034-9818-45D4-9264-5CB8D08CD1FF}"/>
          </ac:spMkLst>
        </pc:spChg>
        <pc:spChg chg="mod">
          <ac:chgData name="이예림" userId="49255427cf47188a" providerId="LiveId" clId="{3AA8CDEA-E0F4-4219-9E65-1DE7F40D3EE5}" dt="2018-04-11T15:18:26.442" v="77" actId="208"/>
          <ac:spMkLst>
            <pc:docMk/>
            <pc:sldMk cId="3167908601" sldId="291"/>
            <ac:spMk id="75" creationId="{E882FD30-A83D-48C6-9A8A-032BCD05C614}"/>
          </ac:spMkLst>
        </pc:spChg>
        <pc:spChg chg="mod">
          <ac:chgData name="이예림" userId="49255427cf47188a" providerId="LiveId" clId="{3AA8CDEA-E0F4-4219-9E65-1DE7F40D3EE5}" dt="2018-04-11T15:21:24.191" v="117" actId="208"/>
          <ac:spMkLst>
            <pc:docMk/>
            <pc:sldMk cId="3167908601" sldId="291"/>
            <ac:spMk id="76" creationId="{25F21195-E73D-4F0F-AC3A-7052E680CFD0}"/>
          </ac:spMkLst>
        </pc:spChg>
        <pc:spChg chg="mod topLvl">
          <ac:chgData name="이예림" userId="49255427cf47188a" providerId="LiveId" clId="{3AA8CDEA-E0F4-4219-9E65-1DE7F40D3EE5}" dt="2018-04-11T15:14:38.290" v="35" actId="165"/>
          <ac:spMkLst>
            <pc:docMk/>
            <pc:sldMk cId="3167908601" sldId="291"/>
            <ac:spMk id="77" creationId="{A1B5900F-8A9B-49A9-8495-8B4A2327445F}"/>
          </ac:spMkLst>
        </pc:spChg>
        <pc:spChg chg="mod topLvl">
          <ac:chgData name="이예림" userId="49255427cf47188a" providerId="LiveId" clId="{3AA8CDEA-E0F4-4219-9E65-1DE7F40D3EE5}" dt="2018-04-11T15:18:31.610" v="80" actId="208"/>
          <ac:spMkLst>
            <pc:docMk/>
            <pc:sldMk cId="3167908601" sldId="291"/>
            <ac:spMk id="78" creationId="{D025EFC6-0AE6-48D9-AE66-83081E458FB8}"/>
          </ac:spMkLst>
        </pc:spChg>
        <pc:spChg chg="mod">
          <ac:chgData name="이예림" userId="49255427cf47188a" providerId="LiveId" clId="{3AA8CDEA-E0F4-4219-9E65-1DE7F40D3EE5}" dt="2018-04-11T15:18:39.718" v="83" actId="208"/>
          <ac:spMkLst>
            <pc:docMk/>
            <pc:sldMk cId="3167908601" sldId="291"/>
            <ac:spMk id="81" creationId="{921F06A0-92BE-4703-AF69-32A8A42C46F7}"/>
          </ac:spMkLst>
        </pc:spChg>
        <pc:spChg chg="mod">
          <ac:chgData name="이예림" userId="49255427cf47188a" providerId="LiveId" clId="{3AA8CDEA-E0F4-4219-9E65-1DE7F40D3EE5}" dt="2018-04-11T15:18:44.240" v="86" actId="208"/>
          <ac:spMkLst>
            <pc:docMk/>
            <pc:sldMk cId="3167908601" sldId="291"/>
            <ac:spMk id="84" creationId="{9BA0A9BE-1FA4-4C52-AD58-FC15BD8DAF8E}"/>
          </ac:spMkLst>
        </pc:spChg>
        <pc:spChg chg="mod">
          <ac:chgData name="이예림" userId="49255427cf47188a" providerId="LiveId" clId="{3AA8CDEA-E0F4-4219-9E65-1DE7F40D3EE5}" dt="2018-04-11T15:18:50.919" v="89" actId="208"/>
          <ac:spMkLst>
            <pc:docMk/>
            <pc:sldMk cId="3167908601" sldId="291"/>
            <ac:spMk id="87" creationId="{27CA4101-F12E-422C-9F10-7ED31EA36A34}"/>
          </ac:spMkLst>
        </pc:spChg>
        <pc:grpChg chg="mod">
          <ac:chgData name="이예림" userId="49255427cf47188a" providerId="LiveId" clId="{3AA8CDEA-E0F4-4219-9E65-1DE7F40D3EE5}" dt="2018-04-11T15:11:58.718" v="1" actId="14100"/>
          <ac:grpSpMkLst>
            <pc:docMk/>
            <pc:sldMk cId="3167908601" sldId="291"/>
            <ac:grpSpMk id="13" creationId="{00000000-0000-0000-0000-000000000000}"/>
          </ac:grpSpMkLst>
        </pc:grpChg>
        <pc:grpChg chg="mod">
          <ac:chgData name="이예림" userId="49255427cf47188a" providerId="LiveId" clId="{3AA8CDEA-E0F4-4219-9E65-1DE7F40D3EE5}" dt="2018-04-11T15:16:02.705" v="51" actId="12789"/>
          <ac:grpSpMkLst>
            <pc:docMk/>
            <pc:sldMk cId="3167908601" sldId="291"/>
            <ac:grpSpMk id="79" creationId="{1CAE67F8-C1B7-4E3A-AA80-AC02036A7A26}"/>
          </ac:grpSpMkLst>
        </pc:grpChg>
        <pc:grpChg chg="del">
          <ac:chgData name="이예림" userId="49255427cf47188a" providerId="LiveId" clId="{3AA8CDEA-E0F4-4219-9E65-1DE7F40D3EE5}" dt="2018-04-11T15:14:38.290" v="35" actId="165"/>
          <ac:grpSpMkLst>
            <pc:docMk/>
            <pc:sldMk cId="3167908601" sldId="291"/>
            <ac:grpSpMk id="95" creationId="{59FCE757-320D-4638-8A69-D847D74D0901}"/>
          </ac:grpSpMkLst>
        </pc:grpChg>
        <pc:grpChg chg="mod">
          <ac:chgData name="이예림" userId="49255427cf47188a" providerId="LiveId" clId="{3AA8CDEA-E0F4-4219-9E65-1DE7F40D3EE5}" dt="2018-04-11T15:16:13.659" v="53" actId="12789"/>
          <ac:grpSpMkLst>
            <pc:docMk/>
            <pc:sldMk cId="3167908601" sldId="291"/>
            <ac:grpSpMk id="96" creationId="{622C2F0B-099B-4DFD-BB6C-F8E399CF2A27}"/>
          </ac:grpSpMkLst>
        </pc:grpChg>
      </pc:sldChg>
      <pc:sldChg chg="modSp">
        <pc:chgData name="이예림" userId="49255427cf47188a" providerId="LiveId" clId="{3AA8CDEA-E0F4-4219-9E65-1DE7F40D3EE5}" dt="2018-04-11T15:41:30.830" v="951" actId="20577"/>
        <pc:sldMkLst>
          <pc:docMk/>
          <pc:sldMk cId="1535824483" sldId="292"/>
        </pc:sldMkLst>
        <pc:spChg chg="mod">
          <ac:chgData name="이예림" userId="49255427cf47188a" providerId="LiveId" clId="{3AA8CDEA-E0F4-4219-9E65-1DE7F40D3EE5}" dt="2018-04-11T15:41:30.830" v="951" actId="20577"/>
          <ac:spMkLst>
            <pc:docMk/>
            <pc:sldMk cId="1535824483" sldId="292"/>
            <ac:spMk id="12" creationId="{9C8BE794-69FC-4F24-A375-1867182FA890}"/>
          </ac:spMkLst>
        </pc:spChg>
      </pc:sldChg>
      <pc:sldChg chg="modSp ord">
        <pc:chgData name="이예림" userId="49255427cf47188a" providerId="LiveId" clId="{3AA8CDEA-E0F4-4219-9E65-1DE7F40D3EE5}" dt="2018-04-11T15:38:59.503" v="832" actId="20577"/>
        <pc:sldMkLst>
          <pc:docMk/>
          <pc:sldMk cId="1323932471" sldId="293"/>
        </pc:sldMkLst>
        <pc:spChg chg="mod">
          <ac:chgData name="이예림" userId="49255427cf47188a" providerId="LiveId" clId="{3AA8CDEA-E0F4-4219-9E65-1DE7F40D3EE5}" dt="2018-04-11T15:38:59.503" v="832" actId="20577"/>
          <ac:spMkLst>
            <pc:docMk/>
            <pc:sldMk cId="1323932471" sldId="293"/>
            <ac:spMk id="13" creationId="{81D074B4-63B2-482E-A813-EC1468A0D578}"/>
          </ac:spMkLst>
        </pc:spChg>
      </pc:sldChg>
      <pc:sldChg chg="addSp delSp modSp add">
        <pc:chgData name="이예림" userId="49255427cf47188a" providerId="LiveId" clId="{3AA8CDEA-E0F4-4219-9E65-1DE7F40D3EE5}" dt="2018-04-11T15:44:24.991" v="1027" actId="20577"/>
        <pc:sldMkLst>
          <pc:docMk/>
          <pc:sldMk cId="3114183250" sldId="294"/>
        </pc:sldMkLst>
        <pc:spChg chg="del">
          <ac:chgData name="이예림" userId="49255427cf47188a" providerId="LiveId" clId="{3AA8CDEA-E0F4-4219-9E65-1DE7F40D3EE5}" dt="2018-04-11T15:39:59.669" v="843" actId="478"/>
          <ac:spMkLst>
            <pc:docMk/>
            <pc:sldMk cId="3114183250" sldId="294"/>
            <ac:spMk id="2" creationId="{A39D8283-EA73-48BD-A1A4-D80FE5C3CF60}"/>
          </ac:spMkLst>
        </pc:spChg>
        <pc:spChg chg="del">
          <ac:chgData name="이예림" userId="49255427cf47188a" providerId="LiveId" clId="{3AA8CDEA-E0F4-4219-9E65-1DE7F40D3EE5}" dt="2018-04-11T15:39:59.669" v="843" actId="478"/>
          <ac:spMkLst>
            <pc:docMk/>
            <pc:sldMk cId="3114183250" sldId="294"/>
            <ac:spMk id="3" creationId="{F5797C97-896A-4445-AF05-176690093D29}"/>
          </ac:spMkLst>
        </pc:spChg>
        <pc:spChg chg="add mod">
          <ac:chgData name="이예림" userId="49255427cf47188a" providerId="LiveId" clId="{3AA8CDEA-E0F4-4219-9E65-1DE7F40D3EE5}" dt="2018-04-11T15:44:24.991" v="1027" actId="20577"/>
          <ac:spMkLst>
            <pc:docMk/>
            <pc:sldMk cId="3114183250" sldId="294"/>
            <ac:spMk id="4" creationId="{ED3BC5F3-B9B8-4B78-B763-650890CCF035}"/>
          </ac:spMkLst>
        </pc:spChg>
        <pc:cxnChg chg="add mod">
          <ac:chgData name="이예림" userId="49255427cf47188a" providerId="LiveId" clId="{3AA8CDEA-E0F4-4219-9E65-1DE7F40D3EE5}" dt="2018-04-11T15:44:13.042" v="1008" actId="1076"/>
          <ac:cxnSpMkLst>
            <pc:docMk/>
            <pc:sldMk cId="3114183250" sldId="294"/>
            <ac:cxnSpMk id="5" creationId="{F5317997-6CBC-4E7C-AFB7-275B4D6EA587}"/>
          </ac:cxnSpMkLst>
        </pc:cxnChg>
      </pc:sldChg>
      <pc:sldChg chg="addSp delSp modSp add">
        <pc:chgData name="이예림" userId="49255427cf47188a" providerId="LiveId" clId="{3AA8CDEA-E0F4-4219-9E65-1DE7F40D3EE5}" dt="2018-04-11T15:40:32.692" v="880" actId="20577"/>
        <pc:sldMkLst>
          <pc:docMk/>
          <pc:sldMk cId="1875797113" sldId="295"/>
        </pc:sldMkLst>
        <pc:spChg chg="del">
          <ac:chgData name="이예림" userId="49255427cf47188a" providerId="LiveId" clId="{3AA8CDEA-E0F4-4219-9E65-1DE7F40D3EE5}" dt="2018-04-11T15:40:22.743" v="855" actId="478"/>
          <ac:spMkLst>
            <pc:docMk/>
            <pc:sldMk cId="1875797113" sldId="295"/>
            <ac:spMk id="2" creationId="{BADE8FFB-3C0C-46F2-90CA-A0A2D49FDA90}"/>
          </ac:spMkLst>
        </pc:spChg>
        <pc:spChg chg="del">
          <ac:chgData name="이예림" userId="49255427cf47188a" providerId="LiveId" clId="{3AA8CDEA-E0F4-4219-9E65-1DE7F40D3EE5}" dt="2018-04-11T15:40:22.743" v="855" actId="478"/>
          <ac:spMkLst>
            <pc:docMk/>
            <pc:sldMk cId="1875797113" sldId="295"/>
            <ac:spMk id="3" creationId="{F09158B6-067E-4D83-96B7-F2F613FA08E2}"/>
          </ac:spMkLst>
        </pc:spChg>
        <pc:spChg chg="add del">
          <ac:chgData name="이예림" userId="49255427cf47188a" providerId="LiveId" clId="{3AA8CDEA-E0F4-4219-9E65-1DE7F40D3EE5}" dt="2018-04-11T15:40:21.669" v="854" actId="20577"/>
          <ac:spMkLst>
            <pc:docMk/>
            <pc:sldMk cId="1875797113" sldId="295"/>
            <ac:spMk id="4" creationId="{5DFF37B4-B63B-468A-8BBF-3CE9DBD3E372}"/>
          </ac:spMkLst>
        </pc:spChg>
        <pc:spChg chg="add mod">
          <ac:chgData name="이예림" userId="49255427cf47188a" providerId="LiveId" clId="{3AA8CDEA-E0F4-4219-9E65-1DE7F40D3EE5}" dt="2018-04-11T15:40:32.692" v="880" actId="20577"/>
          <ac:spMkLst>
            <pc:docMk/>
            <pc:sldMk cId="1875797113" sldId="295"/>
            <ac:spMk id="5" creationId="{E12B14B6-F2CA-487F-8854-2A829E549BE4}"/>
          </ac:spMkLst>
        </pc:spChg>
      </pc:sldChg>
      <pc:sldChg chg="addSp delSp modSp add">
        <pc:chgData name="이예림" userId="49255427cf47188a" providerId="LiveId" clId="{3AA8CDEA-E0F4-4219-9E65-1DE7F40D3EE5}" dt="2018-04-11T15:40:51.128" v="896" actId="20577"/>
        <pc:sldMkLst>
          <pc:docMk/>
          <pc:sldMk cId="3382573186" sldId="296"/>
        </pc:sldMkLst>
        <pc:spChg chg="del">
          <ac:chgData name="이예림" userId="49255427cf47188a" providerId="LiveId" clId="{3AA8CDEA-E0F4-4219-9E65-1DE7F40D3EE5}" dt="2018-04-11T15:40:43.191" v="882" actId="478"/>
          <ac:spMkLst>
            <pc:docMk/>
            <pc:sldMk cId="3382573186" sldId="296"/>
            <ac:spMk id="2" creationId="{FFA5C08C-59D8-488F-99AA-91069502DB38}"/>
          </ac:spMkLst>
        </pc:spChg>
        <pc:spChg chg="del">
          <ac:chgData name="이예림" userId="49255427cf47188a" providerId="LiveId" clId="{3AA8CDEA-E0F4-4219-9E65-1DE7F40D3EE5}" dt="2018-04-11T15:40:43.191" v="882" actId="478"/>
          <ac:spMkLst>
            <pc:docMk/>
            <pc:sldMk cId="3382573186" sldId="296"/>
            <ac:spMk id="3" creationId="{2D2CFDDF-5CEB-41DA-A824-3BB18E303C3F}"/>
          </ac:spMkLst>
        </pc:spChg>
        <pc:spChg chg="add mod">
          <ac:chgData name="이예림" userId="49255427cf47188a" providerId="LiveId" clId="{3AA8CDEA-E0F4-4219-9E65-1DE7F40D3EE5}" dt="2018-04-11T15:40:51.128" v="896" actId="20577"/>
          <ac:spMkLst>
            <pc:docMk/>
            <pc:sldMk cId="3382573186" sldId="296"/>
            <ac:spMk id="4" creationId="{3E7EEFCA-BC81-4384-8175-D38AC2A8B7B5}"/>
          </ac:spMkLst>
        </pc:spChg>
      </pc:sldChg>
    </pc:docChg>
  </pc:docChgLst>
  <pc:docChgLst>
    <pc:chgData name="이예림" userId="49255427cf47188a" providerId="LiveId" clId="{9139E2C1-40CE-41B5-ABC3-EBA5E01F72F6}"/>
    <pc:docChg chg="undo custSel addSld modSld">
      <pc:chgData name="이예림" userId="49255427cf47188a" providerId="LiveId" clId="{9139E2C1-40CE-41B5-ABC3-EBA5E01F72F6}" dt="2018-03-29T19:40:40.436" v="729" actId="1037"/>
      <pc:docMkLst>
        <pc:docMk/>
      </pc:docMkLst>
      <pc:sldChg chg="modSp">
        <pc:chgData name="이예림" userId="49255427cf47188a" providerId="LiveId" clId="{9139E2C1-40CE-41B5-ABC3-EBA5E01F72F6}" dt="2018-03-29T19:40:40.436" v="729" actId="1037"/>
        <pc:sldMkLst>
          <pc:docMk/>
          <pc:sldMk cId="911130555" sldId="256"/>
        </pc:sldMkLst>
        <pc:spChg chg="mod">
          <ac:chgData name="이예림" userId="49255427cf47188a" providerId="LiveId" clId="{9139E2C1-40CE-41B5-ABC3-EBA5E01F72F6}" dt="2018-03-29T19:40:40.436" v="729" actId="1037"/>
          <ac:spMkLst>
            <pc:docMk/>
            <pc:sldMk cId="911130555" sldId="256"/>
            <ac:spMk id="9" creationId="{ACEC7E8B-E531-4108-B71B-59F1C900CA07}"/>
          </ac:spMkLst>
        </pc:spChg>
      </pc:sldChg>
      <pc:sldChg chg="modSp">
        <pc:chgData name="이예림" userId="49255427cf47188a" providerId="LiveId" clId="{9139E2C1-40CE-41B5-ABC3-EBA5E01F72F6}" dt="2018-03-29T19:32:08.148" v="317" actId="20577"/>
        <pc:sldMkLst>
          <pc:docMk/>
          <pc:sldMk cId="3806422912" sldId="257"/>
        </pc:sldMkLst>
        <pc:spChg chg="mod">
          <ac:chgData name="이예림" userId="49255427cf47188a" providerId="LiveId" clId="{9139E2C1-40CE-41B5-ABC3-EBA5E01F72F6}" dt="2018-03-29T19:32:08.148" v="317" actId="20577"/>
          <ac:spMkLst>
            <pc:docMk/>
            <pc:sldMk cId="3806422912" sldId="257"/>
            <ac:spMk id="2" creationId="{271A64DD-9D9D-444A-A8C1-99F79AE24CDB}"/>
          </ac:spMkLst>
        </pc:spChg>
      </pc:sldChg>
      <pc:sldChg chg="addSp delSp modSp">
        <pc:chgData name="이예림" userId="49255427cf47188a" providerId="LiveId" clId="{9139E2C1-40CE-41B5-ABC3-EBA5E01F72F6}" dt="2018-03-29T19:39:43.955" v="713" actId="1036"/>
        <pc:sldMkLst>
          <pc:docMk/>
          <pc:sldMk cId="3323263463" sldId="260"/>
        </pc:sldMkLst>
        <pc:spChg chg="del">
          <ac:chgData name="이예림" userId="49255427cf47188a" providerId="LiveId" clId="{9139E2C1-40CE-41B5-ABC3-EBA5E01F72F6}" dt="2018-03-29T19:33:24.646" v="355" actId="478"/>
          <ac:spMkLst>
            <pc:docMk/>
            <pc:sldMk cId="3323263463" sldId="260"/>
            <ac:spMk id="3" creationId="{D047033C-C259-448B-A744-BD90439ACB86}"/>
          </ac:spMkLst>
        </pc:spChg>
        <pc:spChg chg="mod">
          <ac:chgData name="이예림" userId="49255427cf47188a" providerId="LiveId" clId="{9139E2C1-40CE-41B5-ABC3-EBA5E01F72F6}" dt="2018-03-29T19:39:43.955" v="713" actId="1036"/>
          <ac:spMkLst>
            <pc:docMk/>
            <pc:sldMk cId="3323263463" sldId="260"/>
            <ac:spMk id="4" creationId="{FF18A34B-4FBC-4E8F-AD82-37827962C30A}"/>
          </ac:spMkLst>
        </pc:spChg>
        <pc:spChg chg="mod">
          <ac:chgData name="이예림" userId="49255427cf47188a" providerId="LiveId" clId="{9139E2C1-40CE-41B5-ABC3-EBA5E01F72F6}" dt="2018-03-29T19:39:43.955" v="713" actId="1036"/>
          <ac:spMkLst>
            <pc:docMk/>
            <pc:sldMk cId="3323263463" sldId="260"/>
            <ac:spMk id="13" creationId="{81D074B4-63B2-482E-A813-EC1468A0D578}"/>
          </ac:spMkLst>
        </pc:spChg>
        <pc:spChg chg="mod">
          <ac:chgData name="이예림" userId="49255427cf47188a" providerId="LiveId" clId="{9139E2C1-40CE-41B5-ABC3-EBA5E01F72F6}" dt="2018-03-29T19:39:43.955" v="713" actId="1036"/>
          <ac:spMkLst>
            <pc:docMk/>
            <pc:sldMk cId="3323263463" sldId="260"/>
            <ac:spMk id="20" creationId="{AA194EDB-6114-4C5E-9974-173799538EFF}"/>
          </ac:spMkLst>
        </pc:spChg>
        <pc:picChg chg="del">
          <ac:chgData name="이예림" userId="49255427cf47188a" providerId="LiveId" clId="{9139E2C1-40CE-41B5-ABC3-EBA5E01F72F6}" dt="2018-03-29T19:33:20.920" v="354" actId="478"/>
          <ac:picMkLst>
            <pc:docMk/>
            <pc:sldMk cId="3323263463" sldId="260"/>
            <ac:picMk id="5" creationId="{C5837EE7-26BB-47E0-9B3E-7B232AC126BA}"/>
          </ac:picMkLst>
        </pc:picChg>
        <pc:picChg chg="add mod">
          <ac:chgData name="이예림" userId="49255427cf47188a" providerId="LiveId" clId="{9139E2C1-40CE-41B5-ABC3-EBA5E01F72F6}" dt="2018-03-29T19:34:44.926" v="377" actId="1036"/>
          <ac:picMkLst>
            <pc:docMk/>
            <pc:sldMk cId="3323263463" sldId="260"/>
            <ac:picMk id="6" creationId="{24E1DD69-17BB-4D19-BC39-DC76D674313E}"/>
          </ac:picMkLst>
        </pc:picChg>
        <pc:picChg chg="del">
          <ac:chgData name="이예림" userId="49255427cf47188a" providerId="LiveId" clId="{9139E2C1-40CE-41B5-ABC3-EBA5E01F72F6}" dt="2018-03-29T19:33:18.872" v="353" actId="478"/>
          <ac:picMkLst>
            <pc:docMk/>
            <pc:sldMk cId="3323263463" sldId="260"/>
            <ac:picMk id="7" creationId="{296DFA4B-0290-4E54-9482-B2EBFF0950BB}"/>
          </ac:picMkLst>
        </pc:picChg>
        <pc:picChg chg="add mod">
          <ac:chgData name="이예림" userId="49255427cf47188a" providerId="LiveId" clId="{9139E2C1-40CE-41B5-ABC3-EBA5E01F72F6}" dt="2018-03-29T19:34:44.926" v="377" actId="1036"/>
          <ac:picMkLst>
            <pc:docMk/>
            <pc:sldMk cId="3323263463" sldId="260"/>
            <ac:picMk id="9" creationId="{4AC81A55-1E73-42BB-87D9-DBA6E5747539}"/>
          </ac:picMkLst>
        </pc:picChg>
        <pc:picChg chg="del">
          <ac:chgData name="이예림" userId="49255427cf47188a" providerId="LiveId" clId="{9139E2C1-40CE-41B5-ABC3-EBA5E01F72F6}" dt="2018-03-29T19:33:18.872" v="353" actId="478"/>
          <ac:picMkLst>
            <pc:docMk/>
            <pc:sldMk cId="3323263463" sldId="260"/>
            <ac:picMk id="16" creationId="{EFDE1C7E-CE57-4BF7-966F-50B417DC80F8}"/>
          </ac:picMkLst>
        </pc:picChg>
        <pc:picChg chg="del">
          <ac:chgData name="이예림" userId="49255427cf47188a" providerId="LiveId" clId="{9139E2C1-40CE-41B5-ABC3-EBA5E01F72F6}" dt="2018-03-29T19:33:26.528" v="356" actId="478"/>
          <ac:picMkLst>
            <pc:docMk/>
            <pc:sldMk cId="3323263463" sldId="260"/>
            <ac:picMk id="19" creationId="{564C5013-2660-42E3-8150-0BC5CDBA5606}"/>
          </ac:picMkLst>
        </pc:picChg>
      </pc:sldChg>
      <pc:sldChg chg="modSp add">
        <pc:chgData name="이예림" userId="49255427cf47188a" providerId="LiveId" clId="{9139E2C1-40CE-41B5-ABC3-EBA5E01F72F6}" dt="2018-03-29T19:40:14.284" v="722" actId="1037"/>
        <pc:sldMkLst>
          <pc:docMk/>
          <pc:sldMk cId="1323932471" sldId="293"/>
        </pc:sldMkLst>
        <pc:spChg chg="mod">
          <ac:chgData name="이예림" userId="49255427cf47188a" providerId="LiveId" clId="{9139E2C1-40CE-41B5-ABC3-EBA5E01F72F6}" dt="2018-03-29T19:40:02.335" v="717" actId="1037"/>
          <ac:spMkLst>
            <pc:docMk/>
            <pc:sldMk cId="1323932471" sldId="293"/>
            <ac:spMk id="4" creationId="{FF18A34B-4FBC-4E8F-AD82-37827962C30A}"/>
          </ac:spMkLst>
        </pc:spChg>
        <pc:spChg chg="mod">
          <ac:chgData name="이예림" userId="49255427cf47188a" providerId="LiveId" clId="{9139E2C1-40CE-41B5-ABC3-EBA5E01F72F6}" dt="2018-03-29T19:40:02.335" v="717" actId="1037"/>
          <ac:spMkLst>
            <pc:docMk/>
            <pc:sldMk cId="1323932471" sldId="293"/>
            <ac:spMk id="13" creationId="{81D074B4-63B2-482E-A813-EC1468A0D578}"/>
          </ac:spMkLst>
        </pc:spChg>
        <pc:spChg chg="mod">
          <ac:chgData name="이예림" userId="49255427cf47188a" providerId="LiveId" clId="{9139E2C1-40CE-41B5-ABC3-EBA5E01F72F6}" dt="2018-03-29T19:40:02.335" v="717" actId="1037"/>
          <ac:spMkLst>
            <pc:docMk/>
            <pc:sldMk cId="1323932471" sldId="293"/>
            <ac:spMk id="20" creationId="{AA194EDB-6114-4C5E-9974-173799538EFF}"/>
          </ac:spMkLst>
        </pc:spChg>
        <pc:picChg chg="mod">
          <ac:chgData name="이예림" userId="49255427cf47188a" providerId="LiveId" clId="{9139E2C1-40CE-41B5-ABC3-EBA5E01F72F6}" dt="2018-03-29T19:40:14.284" v="722" actId="1037"/>
          <ac:picMkLst>
            <pc:docMk/>
            <pc:sldMk cId="1323932471" sldId="293"/>
            <ac:picMk id="5" creationId="{C5837EE7-26BB-47E0-9B3E-7B232AC126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4278C-6ADE-4BE0-9A4C-C050721AA16F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66DA3-9E66-482F-8D92-7C87536D0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214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첫화면에</a:t>
            </a:r>
            <a:r>
              <a:rPr lang="ko-KR" altLang="en-US" dirty="0" smtClean="0"/>
              <a:t> 회사와 연결된 느낌을 부각</a:t>
            </a:r>
            <a:r>
              <a:rPr lang="en-US" altLang="ko-KR" dirty="0" smtClean="0"/>
              <a:t>…</a:t>
            </a:r>
            <a:r>
              <a:rPr lang="ko-KR" altLang="en-US" dirty="0" err="1" smtClean="0"/>
              <a:t>킥보드</a:t>
            </a:r>
            <a:r>
              <a:rPr lang="ko-KR" altLang="en-US" dirty="0" smtClean="0"/>
              <a:t> 배경사진과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올룰로의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케치프레이즈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도시</a:t>
            </a:r>
            <a:r>
              <a:rPr lang="en-US" altLang="ko-KR" baseline="0" dirty="0" smtClean="0"/>
              <a:t>~~)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66DA3-9E66-482F-8D92-7C87536D051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26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66DA3-9E66-482F-8D92-7C87536D051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6F57-B7C9-444C-A28B-56D1E946C495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CF1D-F09E-433E-A647-1598B2568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90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6F57-B7C9-444C-A28B-56D1E946C495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CF1D-F09E-433E-A647-1598B2568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46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6F57-B7C9-444C-A28B-56D1E946C495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CF1D-F09E-433E-A647-1598B2568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36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6F57-B7C9-444C-A28B-56D1E946C495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CF1D-F09E-433E-A647-1598B2568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00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6F57-B7C9-444C-A28B-56D1E946C495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CF1D-F09E-433E-A647-1598B2568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36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6F57-B7C9-444C-A28B-56D1E946C495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CF1D-F09E-433E-A647-1598B2568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08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6F57-B7C9-444C-A28B-56D1E946C495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CF1D-F09E-433E-A647-1598B2568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77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6F57-B7C9-444C-A28B-56D1E946C495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CF1D-F09E-433E-A647-1598B2568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75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6F57-B7C9-444C-A28B-56D1E946C495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CF1D-F09E-433E-A647-1598B2568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86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6F57-B7C9-444C-A28B-56D1E946C495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CF1D-F09E-433E-A647-1598B2568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51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6F57-B7C9-444C-A28B-56D1E946C495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CF1D-F09E-433E-A647-1598B2568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13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46F57-B7C9-444C-A28B-56D1E946C495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0CF1D-F09E-433E-A647-1598B2568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6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3347864" cy="6858000"/>
          </a:xfrm>
          <a:prstGeom prst="rect">
            <a:avLst/>
          </a:prstGeom>
          <a:solidFill>
            <a:srgbClr val="03B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F97178-6B7A-487F-85A8-47D16A2F96B8}"/>
              </a:ext>
            </a:extLst>
          </p:cNvPr>
          <p:cNvSpPr txBox="1"/>
          <p:nvPr/>
        </p:nvSpPr>
        <p:spPr>
          <a:xfrm>
            <a:off x="4096895" y="1052736"/>
            <a:ext cx="6189761" cy="2102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520"/>
              </a:lnSpc>
            </a:pPr>
            <a:r>
              <a:rPr lang="en-US" altLang="ko-KR" sz="60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PORTFOLIO</a:t>
            </a:r>
            <a:endParaRPr lang="ko-KR" altLang="en-US" sz="60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1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3736"/>
          </a:xfrm>
          <a:prstGeom prst="rect">
            <a:avLst/>
          </a:prstGeom>
          <a:solidFill>
            <a:schemeClr val="tx1">
              <a:lumMod val="95000"/>
              <a:lumOff val="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71A64DD-9D9D-444A-A8C1-99F79AE24CDB}"/>
              </a:ext>
            </a:extLst>
          </p:cNvPr>
          <p:cNvSpPr/>
          <p:nvPr/>
        </p:nvSpPr>
        <p:spPr>
          <a:xfrm>
            <a:off x="3504578" y="2234868"/>
            <a:ext cx="2160240" cy="247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   About Me</a:t>
            </a:r>
          </a:p>
          <a:p>
            <a:pPr>
              <a:lnSpc>
                <a:spcPct val="180000"/>
              </a:lnSpc>
            </a:pPr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   Resume</a:t>
            </a:r>
          </a:p>
          <a:p>
            <a:pPr>
              <a:lnSpc>
                <a:spcPct val="180000"/>
              </a:lnSpc>
            </a:pPr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   Project</a:t>
            </a:r>
          </a:p>
          <a:p>
            <a:pPr>
              <a:lnSpc>
                <a:spcPct val="180000"/>
              </a:lnSpc>
            </a:pPr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   External Work</a:t>
            </a:r>
          </a:p>
          <a:p>
            <a:pPr>
              <a:lnSpc>
                <a:spcPct val="18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EEEF7B91-BD04-4B49-94C4-2B89064E5058}"/>
              </a:ext>
            </a:extLst>
          </p:cNvPr>
          <p:cNvCxnSpPr>
            <a:cxnSpLocks/>
          </p:cNvCxnSpPr>
          <p:nvPr/>
        </p:nvCxnSpPr>
        <p:spPr>
          <a:xfrm>
            <a:off x="3580854" y="2719674"/>
            <a:ext cx="337717" cy="0"/>
          </a:xfrm>
          <a:prstGeom prst="line">
            <a:avLst/>
          </a:prstGeom>
          <a:ln w="38100">
            <a:solidFill>
              <a:srgbClr val="04C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59C23C94-8D32-4E0F-8C3E-30E8456F5B3B}"/>
              </a:ext>
            </a:extLst>
          </p:cNvPr>
          <p:cNvCxnSpPr>
            <a:cxnSpLocks/>
          </p:cNvCxnSpPr>
          <p:nvPr/>
        </p:nvCxnSpPr>
        <p:spPr>
          <a:xfrm>
            <a:off x="3580854" y="3200207"/>
            <a:ext cx="337717" cy="0"/>
          </a:xfrm>
          <a:prstGeom prst="line">
            <a:avLst/>
          </a:prstGeom>
          <a:ln w="38100">
            <a:solidFill>
              <a:srgbClr val="04C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36DDE247-AD56-454F-91B8-7B4E0A3523E3}"/>
              </a:ext>
            </a:extLst>
          </p:cNvPr>
          <p:cNvCxnSpPr>
            <a:cxnSpLocks/>
          </p:cNvCxnSpPr>
          <p:nvPr/>
        </p:nvCxnSpPr>
        <p:spPr>
          <a:xfrm>
            <a:off x="3580854" y="3718158"/>
            <a:ext cx="337717" cy="0"/>
          </a:xfrm>
          <a:prstGeom prst="line">
            <a:avLst/>
          </a:prstGeom>
          <a:ln w="38100">
            <a:solidFill>
              <a:srgbClr val="04C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CF04D625-D059-460C-9B14-3C644788FAC2}"/>
              </a:ext>
            </a:extLst>
          </p:cNvPr>
          <p:cNvCxnSpPr>
            <a:cxnSpLocks/>
          </p:cNvCxnSpPr>
          <p:nvPr/>
        </p:nvCxnSpPr>
        <p:spPr>
          <a:xfrm>
            <a:off x="3580854" y="4188709"/>
            <a:ext cx="337717" cy="0"/>
          </a:xfrm>
          <a:prstGeom prst="line">
            <a:avLst/>
          </a:prstGeom>
          <a:ln w="38100">
            <a:solidFill>
              <a:srgbClr val="04C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EFAB0DF-3280-4997-B76F-F22CC0BA9408}"/>
              </a:ext>
            </a:extLst>
          </p:cNvPr>
          <p:cNvSpPr/>
          <p:nvPr/>
        </p:nvSpPr>
        <p:spPr>
          <a:xfrm>
            <a:off x="-324544" y="678236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4CE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000" dirty="0">
              <a:solidFill>
                <a:srgbClr val="04CEA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4DC8A185-A8BD-4023-8B78-1A20AB682FF2}"/>
              </a:ext>
            </a:extLst>
          </p:cNvPr>
          <p:cNvCxnSpPr>
            <a:cxnSpLocks/>
          </p:cNvCxnSpPr>
          <p:nvPr/>
        </p:nvCxnSpPr>
        <p:spPr>
          <a:xfrm>
            <a:off x="0" y="1412776"/>
            <a:ext cx="3131840" cy="0"/>
          </a:xfrm>
          <a:prstGeom prst="line">
            <a:avLst/>
          </a:prstGeom>
          <a:ln w="38100">
            <a:solidFill>
              <a:srgbClr val="04C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각 삼각형 2"/>
          <p:cNvSpPr/>
          <p:nvPr/>
        </p:nvSpPr>
        <p:spPr>
          <a:xfrm>
            <a:off x="0" y="4581128"/>
            <a:ext cx="5436096" cy="2276872"/>
          </a:xfrm>
          <a:prstGeom prst="rtTriangle">
            <a:avLst/>
          </a:prstGeom>
          <a:solidFill>
            <a:srgbClr val="03B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flipH="1">
            <a:off x="323528" y="4293096"/>
            <a:ext cx="8834186" cy="2560640"/>
          </a:xfrm>
          <a:prstGeom prst="rtTriangle">
            <a:avLst/>
          </a:prstGeom>
          <a:solidFill>
            <a:srgbClr val="03B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4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7536366-93D1-4AC8-B077-4A336EADCAEF}"/>
              </a:ext>
            </a:extLst>
          </p:cNvPr>
          <p:cNvSpPr txBox="1"/>
          <p:nvPr/>
        </p:nvSpPr>
        <p:spPr>
          <a:xfrm>
            <a:off x="4273623" y="1564337"/>
            <a:ext cx="3600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</a:t>
            </a:r>
          </a:p>
          <a:p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Birth</a:t>
            </a:r>
          </a:p>
          <a:p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Address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Phone</a:t>
            </a:r>
          </a:p>
          <a:p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Email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9244E74-2F24-4D8A-92C0-A51AE2C7FE03}"/>
              </a:ext>
            </a:extLst>
          </p:cNvPr>
          <p:cNvSpPr/>
          <p:nvPr/>
        </p:nvSpPr>
        <p:spPr>
          <a:xfrm>
            <a:off x="-1" y="354511"/>
            <a:ext cx="2267745" cy="576064"/>
          </a:xfrm>
          <a:prstGeom prst="rect">
            <a:avLst/>
          </a:prstGeom>
          <a:solidFill>
            <a:srgbClr val="04CEA8"/>
          </a:solidFill>
          <a:ln>
            <a:solidFill>
              <a:srgbClr val="04C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바른고딕" panose="020B0603020101020101" pitchFamily="50" charset="-127"/>
              </a:rPr>
              <a:t>    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바른고딕" panose="020B0603020101020101" pitchFamily="50" charset="-127"/>
              </a:rPr>
              <a:t>About Me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2A626861-3EF2-4216-8828-267E118F78B0}"/>
              </a:ext>
            </a:extLst>
          </p:cNvPr>
          <p:cNvCxnSpPr>
            <a:cxnSpLocks/>
          </p:cNvCxnSpPr>
          <p:nvPr/>
        </p:nvCxnSpPr>
        <p:spPr>
          <a:xfrm>
            <a:off x="4345631" y="1847880"/>
            <a:ext cx="648072" cy="0"/>
          </a:xfrm>
          <a:prstGeom prst="line">
            <a:avLst/>
          </a:prstGeom>
          <a:ln w="28575">
            <a:solidFill>
              <a:srgbClr val="04C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6BD2EB19-D14E-45FD-98DB-862C455089F1}"/>
              </a:ext>
            </a:extLst>
          </p:cNvPr>
          <p:cNvCxnSpPr>
            <a:cxnSpLocks/>
          </p:cNvCxnSpPr>
          <p:nvPr/>
        </p:nvCxnSpPr>
        <p:spPr>
          <a:xfrm>
            <a:off x="4345631" y="2330728"/>
            <a:ext cx="504056" cy="0"/>
          </a:xfrm>
          <a:prstGeom prst="line">
            <a:avLst/>
          </a:prstGeom>
          <a:ln w="28575">
            <a:solidFill>
              <a:srgbClr val="04C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9F322FF6-C0AE-436A-A8FC-9E6AA663D95E}"/>
              </a:ext>
            </a:extLst>
          </p:cNvPr>
          <p:cNvCxnSpPr>
            <a:cxnSpLocks/>
          </p:cNvCxnSpPr>
          <p:nvPr/>
        </p:nvCxnSpPr>
        <p:spPr>
          <a:xfrm>
            <a:off x="4345631" y="2834784"/>
            <a:ext cx="792088" cy="0"/>
          </a:xfrm>
          <a:prstGeom prst="line">
            <a:avLst/>
          </a:prstGeom>
          <a:ln w="28575">
            <a:solidFill>
              <a:srgbClr val="04C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D451A8F6-F9F6-43DB-BA0E-2CDDE5B1314F}"/>
              </a:ext>
            </a:extLst>
          </p:cNvPr>
          <p:cNvCxnSpPr>
            <a:cxnSpLocks/>
          </p:cNvCxnSpPr>
          <p:nvPr/>
        </p:nvCxnSpPr>
        <p:spPr>
          <a:xfrm>
            <a:off x="4345631" y="3313440"/>
            <a:ext cx="648072" cy="0"/>
          </a:xfrm>
          <a:prstGeom prst="line">
            <a:avLst/>
          </a:prstGeom>
          <a:ln w="28575">
            <a:solidFill>
              <a:srgbClr val="04C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CEA2E0DC-4562-4AC8-ABA6-38A9C549BDC4}"/>
              </a:ext>
            </a:extLst>
          </p:cNvPr>
          <p:cNvCxnSpPr>
            <a:cxnSpLocks/>
          </p:cNvCxnSpPr>
          <p:nvPr/>
        </p:nvCxnSpPr>
        <p:spPr>
          <a:xfrm>
            <a:off x="4345631" y="3817496"/>
            <a:ext cx="648072" cy="0"/>
          </a:xfrm>
          <a:prstGeom prst="line">
            <a:avLst/>
          </a:prstGeom>
          <a:ln w="28575">
            <a:solidFill>
              <a:srgbClr val="04C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749944" y="1188850"/>
            <a:ext cx="1983358" cy="2640850"/>
          </a:xfrm>
          <a:prstGeom prst="rect">
            <a:avLst/>
          </a:prstGeom>
          <a:solidFill>
            <a:srgbClr val="03B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5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16A96688-AF09-46C3-BAB1-B27826739634}"/>
              </a:ext>
            </a:extLst>
          </p:cNvPr>
          <p:cNvSpPr txBox="1"/>
          <p:nvPr/>
        </p:nvSpPr>
        <p:spPr>
          <a:xfrm>
            <a:off x="642341" y="1216008"/>
            <a:ext cx="13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EDUCATION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33801265-A10C-4E11-A78A-1A1515F39C0E}"/>
              </a:ext>
            </a:extLst>
          </p:cNvPr>
          <p:cNvCxnSpPr>
            <a:cxnSpLocks/>
          </p:cNvCxnSpPr>
          <p:nvPr/>
        </p:nvCxnSpPr>
        <p:spPr>
          <a:xfrm>
            <a:off x="683568" y="1508766"/>
            <a:ext cx="1305292" cy="0"/>
          </a:xfrm>
          <a:prstGeom prst="line">
            <a:avLst/>
          </a:prstGeom>
          <a:ln w="28575">
            <a:solidFill>
              <a:srgbClr val="04C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30E55A9F-D7C2-438D-9D59-1BA72A3C3E68}"/>
              </a:ext>
            </a:extLst>
          </p:cNvPr>
          <p:cNvSpPr txBox="1"/>
          <p:nvPr/>
        </p:nvSpPr>
        <p:spPr>
          <a:xfrm>
            <a:off x="611560" y="2745258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PERSONAL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xmlns="" id="{27CEEAA6-7D7A-4822-90F1-6459ED9D1F8B}"/>
              </a:ext>
            </a:extLst>
          </p:cNvPr>
          <p:cNvCxnSpPr>
            <a:cxnSpLocks/>
          </p:cNvCxnSpPr>
          <p:nvPr/>
        </p:nvCxnSpPr>
        <p:spPr>
          <a:xfrm>
            <a:off x="683568" y="3044817"/>
            <a:ext cx="1080120" cy="0"/>
          </a:xfrm>
          <a:prstGeom prst="line">
            <a:avLst/>
          </a:prstGeom>
          <a:ln w="28575">
            <a:solidFill>
              <a:srgbClr val="04C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B6D30FB7-2BBA-4C32-95D2-679573E55AA9}"/>
              </a:ext>
            </a:extLst>
          </p:cNvPr>
          <p:cNvSpPr txBox="1"/>
          <p:nvPr/>
        </p:nvSpPr>
        <p:spPr>
          <a:xfrm>
            <a:off x="611560" y="4647988"/>
            <a:ext cx="884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HOBBY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xmlns="" id="{EB0863D1-BB35-4A56-9CB9-F7BDE06AF8FD}"/>
              </a:ext>
            </a:extLst>
          </p:cNvPr>
          <p:cNvCxnSpPr>
            <a:cxnSpLocks/>
          </p:cNvCxnSpPr>
          <p:nvPr/>
        </p:nvCxnSpPr>
        <p:spPr>
          <a:xfrm>
            <a:off x="683568" y="4945900"/>
            <a:ext cx="720080" cy="0"/>
          </a:xfrm>
          <a:prstGeom prst="line">
            <a:avLst/>
          </a:prstGeom>
          <a:ln w="28575">
            <a:solidFill>
              <a:srgbClr val="04C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8FEB0542-B976-4A4E-968D-76F9AFCA82EE}"/>
              </a:ext>
            </a:extLst>
          </p:cNvPr>
          <p:cNvSpPr txBox="1"/>
          <p:nvPr/>
        </p:nvSpPr>
        <p:spPr>
          <a:xfrm>
            <a:off x="634896" y="5088213"/>
            <a:ext cx="4680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D19F1307-B0D5-475F-ACD7-FA8A7C2C4A19}"/>
              </a:ext>
            </a:extLst>
          </p:cNvPr>
          <p:cNvSpPr/>
          <p:nvPr/>
        </p:nvSpPr>
        <p:spPr>
          <a:xfrm>
            <a:off x="-1" y="354511"/>
            <a:ext cx="2267745" cy="576064"/>
          </a:xfrm>
          <a:prstGeom prst="rect">
            <a:avLst/>
          </a:prstGeom>
          <a:solidFill>
            <a:srgbClr val="04CEA8"/>
          </a:solidFill>
          <a:ln>
            <a:solidFill>
              <a:srgbClr val="04C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바른고딕" panose="020B0603020101020101" pitchFamily="50" charset="-127"/>
              </a:rPr>
              <a:t>       Resume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9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3736"/>
          </a:xfrm>
          <a:prstGeom prst="rect">
            <a:avLst/>
          </a:prstGeom>
          <a:solidFill>
            <a:schemeClr val="tx1">
              <a:lumMod val="95000"/>
              <a:lumOff val="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D4091EF8-DF96-402E-B674-1405C555DE5A}"/>
              </a:ext>
            </a:extLst>
          </p:cNvPr>
          <p:cNvSpPr/>
          <p:nvPr/>
        </p:nvSpPr>
        <p:spPr>
          <a:xfrm>
            <a:off x="683568" y="3789040"/>
            <a:ext cx="4572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04CE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</a:p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 &amp; Game &amp; Apps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 design 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CF0D166F-3D21-43B3-8204-A14FD4C3DB90}"/>
              </a:ext>
            </a:extLst>
          </p:cNvPr>
          <p:cNvCxnSpPr>
            <a:cxnSpLocks/>
          </p:cNvCxnSpPr>
          <p:nvPr/>
        </p:nvCxnSpPr>
        <p:spPr>
          <a:xfrm>
            <a:off x="0" y="5013176"/>
            <a:ext cx="4572000" cy="0"/>
          </a:xfrm>
          <a:prstGeom prst="line">
            <a:avLst/>
          </a:prstGeom>
          <a:ln w="38100">
            <a:solidFill>
              <a:srgbClr val="04C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57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1D074B4-63B2-482E-A813-EC1468A0D578}"/>
              </a:ext>
            </a:extLst>
          </p:cNvPr>
          <p:cNvSpPr txBox="1"/>
          <p:nvPr/>
        </p:nvSpPr>
        <p:spPr>
          <a:xfrm>
            <a:off x="251520" y="1196752"/>
            <a:ext cx="3168353" cy="515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lnSpc>
                <a:spcPct val="120000"/>
              </a:lnSpc>
            </a:pP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lnSpc>
                <a:spcPct val="120000"/>
              </a:lnSpc>
            </a:pP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Technology</a:t>
            </a:r>
          </a:p>
          <a:p>
            <a:pPr>
              <a:lnSpc>
                <a:spcPct val="120000"/>
              </a:lnSpc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</a:t>
            </a:r>
          </a:p>
          <a:p>
            <a:pPr>
              <a:lnSpc>
                <a:spcPct val="120000"/>
              </a:lnSpc>
            </a:pP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BF2EC0B-566D-4417-A385-009F6C431F47}"/>
              </a:ext>
            </a:extLst>
          </p:cNvPr>
          <p:cNvSpPr txBox="1"/>
          <p:nvPr/>
        </p:nvSpPr>
        <p:spPr>
          <a:xfrm>
            <a:off x="6703410" y="260648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F18A34B-4FBC-4E8F-AD82-37827962C30A}"/>
              </a:ext>
            </a:extLst>
          </p:cNvPr>
          <p:cNvSpPr/>
          <p:nvPr/>
        </p:nvSpPr>
        <p:spPr>
          <a:xfrm>
            <a:off x="295829" y="4767546"/>
            <a:ext cx="3084736" cy="648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A9BB38D0-2250-4C4E-AEC6-643E49CF4AA5}"/>
              </a:ext>
            </a:extLst>
          </p:cNvPr>
          <p:cNvSpPr/>
          <p:nvPr/>
        </p:nvSpPr>
        <p:spPr>
          <a:xfrm>
            <a:off x="0" y="332656"/>
            <a:ext cx="2267745" cy="576064"/>
          </a:xfrm>
          <a:prstGeom prst="rect">
            <a:avLst/>
          </a:prstGeom>
          <a:solidFill>
            <a:srgbClr val="04CEA8"/>
          </a:solidFill>
          <a:ln>
            <a:solidFill>
              <a:srgbClr val="04C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바른고딕" panose="020B0603020101020101" pitchFamily="50" charset="-127"/>
              </a:rPr>
              <a:t>       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바른고딕" panose="020B0603020101020101" pitchFamily="50" charset="-127"/>
              </a:rPr>
              <a:t>Web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33801265-A10C-4E11-A78A-1A1515F39C0E}"/>
              </a:ext>
            </a:extLst>
          </p:cNvPr>
          <p:cNvCxnSpPr>
            <a:cxnSpLocks/>
          </p:cNvCxnSpPr>
          <p:nvPr/>
        </p:nvCxnSpPr>
        <p:spPr>
          <a:xfrm>
            <a:off x="295829" y="2250238"/>
            <a:ext cx="2980028" cy="0"/>
          </a:xfrm>
          <a:prstGeom prst="line">
            <a:avLst/>
          </a:prstGeom>
          <a:ln w="28575">
            <a:solidFill>
              <a:srgbClr val="04C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3801265-A10C-4E11-A78A-1A1515F39C0E}"/>
              </a:ext>
            </a:extLst>
          </p:cNvPr>
          <p:cNvCxnSpPr>
            <a:cxnSpLocks/>
          </p:cNvCxnSpPr>
          <p:nvPr/>
        </p:nvCxnSpPr>
        <p:spPr>
          <a:xfrm>
            <a:off x="3995936" y="1537081"/>
            <a:ext cx="0" cy="4050698"/>
          </a:xfrm>
          <a:prstGeom prst="line">
            <a:avLst/>
          </a:prstGeom>
          <a:ln w="28575">
            <a:solidFill>
              <a:srgbClr val="04C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294386" y="332656"/>
            <a:ext cx="4497982" cy="2963441"/>
          </a:xfrm>
          <a:prstGeom prst="rect">
            <a:avLst/>
          </a:prstGeom>
          <a:solidFill>
            <a:srgbClr val="03B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 추가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294386" y="3562430"/>
            <a:ext cx="4497982" cy="2963441"/>
          </a:xfrm>
          <a:prstGeom prst="rect">
            <a:avLst/>
          </a:prstGeom>
          <a:solidFill>
            <a:srgbClr val="03B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사진 추가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93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4851088-90DB-48F6-A05E-FADF0FF79962}"/>
              </a:ext>
            </a:extLst>
          </p:cNvPr>
          <p:cNvSpPr txBox="1"/>
          <p:nvPr/>
        </p:nvSpPr>
        <p:spPr>
          <a:xfrm>
            <a:off x="683568" y="1196752"/>
            <a:ext cx="4176464" cy="419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번호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수상 여부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공모전 이름 및 디자인 제목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000. 00. 00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Subject</a:t>
            </a:r>
          </a:p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 설명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lnSpc>
                <a:spcPct val="12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Technology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lnSpc>
                <a:spcPct val="12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맡은 부분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09AD541-11A6-4493-B368-8C4F3ECD5CCA}"/>
              </a:ext>
            </a:extLst>
          </p:cNvPr>
          <p:cNvSpPr/>
          <p:nvPr/>
        </p:nvSpPr>
        <p:spPr>
          <a:xfrm>
            <a:off x="752145" y="4443632"/>
            <a:ext cx="1918763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그림 툴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11D85734-5E80-49A2-A413-826DDACF413B}"/>
              </a:ext>
            </a:extLst>
          </p:cNvPr>
          <p:cNvSpPr/>
          <p:nvPr/>
        </p:nvSpPr>
        <p:spPr>
          <a:xfrm>
            <a:off x="0" y="332656"/>
            <a:ext cx="2267745" cy="576064"/>
          </a:xfrm>
          <a:prstGeom prst="rect">
            <a:avLst/>
          </a:prstGeom>
          <a:solidFill>
            <a:srgbClr val="04CEA8"/>
          </a:solidFill>
          <a:ln>
            <a:solidFill>
              <a:srgbClr val="04C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바른고딕" panose="020B0603020101020101" pitchFamily="50" charset="-127"/>
              </a:rPr>
              <a:t>   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바른고딕" panose="020B0603020101020101" pitchFamily="50" charset="-127"/>
              </a:rPr>
              <a:t>   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바른고딕" panose="020B0603020101020101" pitchFamily="50" charset="-127"/>
              </a:rPr>
              <a:t>design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33801265-A10C-4E11-A78A-1A1515F39C0E}"/>
              </a:ext>
            </a:extLst>
          </p:cNvPr>
          <p:cNvCxnSpPr>
            <a:cxnSpLocks/>
          </p:cNvCxnSpPr>
          <p:nvPr/>
        </p:nvCxnSpPr>
        <p:spPr>
          <a:xfrm>
            <a:off x="760240" y="2276872"/>
            <a:ext cx="3955776" cy="0"/>
          </a:xfrm>
          <a:prstGeom prst="line">
            <a:avLst/>
          </a:prstGeom>
          <a:ln w="28575">
            <a:solidFill>
              <a:srgbClr val="04C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3801265-A10C-4E11-A78A-1A1515F39C0E}"/>
              </a:ext>
            </a:extLst>
          </p:cNvPr>
          <p:cNvCxnSpPr>
            <a:cxnSpLocks/>
          </p:cNvCxnSpPr>
          <p:nvPr/>
        </p:nvCxnSpPr>
        <p:spPr>
          <a:xfrm>
            <a:off x="5076056" y="1487151"/>
            <a:ext cx="0" cy="4050698"/>
          </a:xfrm>
          <a:prstGeom prst="line">
            <a:avLst/>
          </a:prstGeom>
          <a:ln w="28575">
            <a:solidFill>
              <a:srgbClr val="04C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364088" y="908720"/>
            <a:ext cx="3456384" cy="4896544"/>
          </a:xfrm>
          <a:prstGeom prst="rect">
            <a:avLst/>
          </a:prstGeom>
          <a:solidFill>
            <a:srgbClr val="03B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2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3736"/>
          </a:xfrm>
          <a:prstGeom prst="rect">
            <a:avLst/>
          </a:prstGeom>
          <a:solidFill>
            <a:schemeClr val="tx1">
              <a:lumMod val="95000"/>
              <a:lumOff val="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123728" y="2626341"/>
            <a:ext cx="5188552" cy="1446550"/>
            <a:chOff x="2483768" y="2688204"/>
            <a:chExt cx="4446056" cy="1446550"/>
          </a:xfrm>
        </p:grpSpPr>
        <p:sp>
          <p:nvSpPr>
            <p:cNvPr id="3" name="TextBox 2"/>
            <p:cNvSpPr txBox="1"/>
            <p:nvPr/>
          </p:nvSpPr>
          <p:spPr>
            <a:xfrm>
              <a:off x="2483768" y="2688204"/>
              <a:ext cx="100811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800" dirty="0" smtClean="0">
                  <a:solidFill>
                    <a:srgbClr val="03B593"/>
                  </a:solidFill>
                  <a:latin typeface="HY강M" pitchFamily="18" charset="-127"/>
                  <a:ea typeface="HY강M" pitchFamily="18" charset="-127"/>
                </a:rPr>
                <a:t>[</a:t>
              </a:r>
              <a:endParaRPr lang="ko-KR" altLang="en-US" sz="8800" dirty="0">
                <a:solidFill>
                  <a:srgbClr val="03B593"/>
                </a:solidFill>
                <a:latin typeface="HY강M" pitchFamily="18" charset="-127"/>
                <a:ea typeface="HY강M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09744" y="2688204"/>
              <a:ext cx="72008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800" dirty="0" smtClean="0">
                  <a:solidFill>
                    <a:srgbClr val="03B593"/>
                  </a:solidFill>
                  <a:latin typeface="HY강M" pitchFamily="18" charset="-127"/>
                  <a:ea typeface="HY강M" pitchFamily="18" charset="-127"/>
                </a:rPr>
                <a:t>]</a:t>
              </a:r>
              <a:endParaRPr lang="ko-KR" altLang="en-US" sz="8800" dirty="0">
                <a:solidFill>
                  <a:srgbClr val="03B593"/>
                </a:solidFill>
                <a:latin typeface="HY강M" pitchFamily="18" charset="-127"/>
                <a:ea typeface="HY강M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87624" y="2588673"/>
            <a:ext cx="6768752" cy="722283"/>
            <a:chOff x="1331640" y="1484784"/>
            <a:chExt cx="6768752" cy="72228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BEAF4F46-7BC9-425F-986B-85EE2ED5ABDA}"/>
                </a:ext>
              </a:extLst>
            </p:cNvPr>
            <p:cNvSpPr/>
            <p:nvPr/>
          </p:nvSpPr>
          <p:spPr>
            <a:xfrm>
              <a:off x="1331640" y="1806957"/>
              <a:ext cx="67687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00196" y="1484784"/>
              <a:ext cx="44644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03B593"/>
                  </a:solidFill>
                  <a:latin typeface="나눔바른고딕" charset="-127"/>
                  <a:ea typeface="나눔바른고딕" charset="-127"/>
                </a:rPr>
                <a:t>Thank You </a:t>
              </a:r>
              <a:endParaRPr lang="ko-KR" altLang="en-US" sz="4000" b="1" dirty="0">
                <a:solidFill>
                  <a:srgbClr val="03B593"/>
                </a:solidFill>
                <a:latin typeface="나눔바른고딕" charset="-127"/>
                <a:ea typeface="나눔바른고딕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26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3543</TotalTime>
  <Words>92</Words>
  <Application>Microsoft Office PowerPoint</Application>
  <PresentationFormat>화면 슬라이드 쇼(4:3)</PresentationFormat>
  <Paragraphs>72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Arial</vt:lpstr>
      <vt:lpstr>HY강M</vt:lpstr>
      <vt:lpstr>맑은 고딕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Mirim</cp:lastModifiedBy>
  <cp:revision>754</cp:revision>
  <dcterms:created xsi:type="dcterms:W3CDTF">2017-05-16T14:20:37Z</dcterms:created>
  <dcterms:modified xsi:type="dcterms:W3CDTF">2019-06-24T23:56:40Z</dcterms:modified>
</cp:coreProperties>
</file>