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9" r:id="rId4"/>
    <p:sldId id="260" r:id="rId5"/>
    <p:sldId id="267" r:id="rId6"/>
    <p:sldId id="268" r:id="rId7"/>
    <p:sldId id="269" r:id="rId8"/>
    <p:sldId id="274" r:id="rId9"/>
    <p:sldId id="27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1F9B29-EF39-4DCB-A442-9C38FCE83F0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DF262C9-A067-4571-80B7-A33FCE59E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/>
              <a:t>Memory Management </a:t>
            </a:r>
            <a:r>
              <a:rPr lang="en-US" dirty="0" smtClean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Virtual </a:t>
            </a:r>
            <a:r>
              <a:rPr lang="en-US" dirty="0" smtClean="0"/>
              <a:t>Memory </a:t>
            </a:r>
            <a:br>
              <a:rPr lang="en-US" dirty="0" smtClean="0"/>
            </a:br>
            <a:r>
              <a:rPr lang="en-US" dirty="0" smtClean="0"/>
              <a:t>in Windows </a:t>
            </a:r>
            <a:r>
              <a:rPr lang="en-US" dirty="0"/>
              <a:t>XP / 7 /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</a:t>
            </a:r>
            <a:r>
              <a:rPr lang="en-US" dirty="0" err="1" smtClean="0"/>
              <a:t>Beilmann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Process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creating and terminating necessary memory structures and starting up threads of a process.</a:t>
            </a:r>
          </a:p>
          <a:p>
            <a:r>
              <a:rPr lang="en-US" dirty="0" smtClean="0"/>
              <a:t>Implements concept of a job</a:t>
            </a:r>
          </a:p>
          <a:p>
            <a:r>
              <a:rPr lang="en-US" dirty="0" smtClean="0"/>
              <a:t>Job objects are a group of processes that can be terminated as a whole or placed under shared restrictions (limits to total memory allocation or CPU time). A process can be a member of only one job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the basic units that can be managed by the executive</a:t>
            </a:r>
          </a:p>
          <a:p>
            <a:r>
              <a:rPr lang="en-US" dirty="0" smtClean="0"/>
              <a:t>All other executive subsystems must pass through the object manager to gain access to windows resources </a:t>
            </a:r>
          </a:p>
          <a:p>
            <a:r>
              <a:rPr lang="en-US" dirty="0" smtClean="0"/>
              <a:t>To the object manager each resource is an object. Whether it is a physical resource (file system</a:t>
            </a:r>
            <a:r>
              <a:rPr lang="en-US" dirty="0"/>
              <a:t> </a:t>
            </a:r>
            <a:r>
              <a:rPr lang="en-US" dirty="0" smtClean="0"/>
              <a:t>or peripheral) or a logical resource (a file)</a:t>
            </a:r>
          </a:p>
        </p:txBody>
      </p:sp>
    </p:spTree>
    <p:extLst>
      <p:ext uri="{BB962C8B-B14F-4D97-AF65-F5344CB8AC3E}">
        <p14:creationId xmlns:p14="http://schemas.microsoft.com/office/powerpoint/2010/main" val="40548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Security Reference Monitor (SRM)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System wide data structures and memory pools used by kernel mode system components can only be accessed in kernel mode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process has a separate, private address space</a:t>
            </a:r>
          </a:p>
          <a:p>
            <a:pPr>
              <a:buFont typeface="+mj-lt"/>
              <a:buAutoNum type="arabicPeriod"/>
            </a:pPr>
            <a:r>
              <a:rPr lang="en-US" dirty="0"/>
              <a:t>Hardware controlled memory protection(ex: read / write, read-only)</a:t>
            </a:r>
          </a:p>
          <a:p>
            <a:pPr>
              <a:buFont typeface="+mj-lt"/>
              <a:buAutoNum type="arabicPeriod"/>
            </a:pPr>
            <a:r>
              <a:rPr lang="en-US" dirty="0"/>
              <a:t>Shared memory section objects have standard access control lists (ACLs) that are checked when processes attempt to open them</a:t>
            </a:r>
          </a:p>
        </p:txBody>
      </p:sp>
    </p:spTree>
    <p:extLst>
      <p:ext uri="{BB962C8B-B14F-4D97-AF65-F5344CB8AC3E}">
        <p14:creationId xmlns:p14="http://schemas.microsoft.com/office/powerpoint/2010/main" val="17202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0086"/>
            <a:ext cx="6096000" cy="565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1295400"/>
          </a:xfrm>
        </p:spPr>
        <p:txBody>
          <a:bodyPr/>
          <a:lstStyle/>
          <a:p>
            <a:r>
              <a:rPr lang="en-US" dirty="0" smtClean="0"/>
              <a:t>Executive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43000"/>
            <a:ext cx="7520940" cy="3537477"/>
          </a:xfrm>
        </p:spPr>
        <p:txBody>
          <a:bodyPr/>
          <a:lstStyle/>
          <a:p>
            <a:pPr marL="0" indent="0"/>
            <a:r>
              <a:rPr lang="en-US" dirty="0"/>
              <a:t>The Basic components of the Windows OS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Virtual Memory Manager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Local Procedure Call Facility (mostly about IPCs, wont be covered)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Process Manager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Object Manager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Security Reference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Virtual 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Takes charge of physical memory installed on a computer and dynamically allocates it to individual processes as-needed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Controls how a process functions and uses resources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32-bit Windows XP  supports addressing up to 4GB (Page </a:t>
            </a:r>
            <a:r>
              <a:rPr lang="en-US" dirty="0"/>
              <a:t>Directory Offset (10 </a:t>
            </a:r>
            <a:r>
              <a:rPr lang="en-US" dirty="0" smtClean="0"/>
              <a:t>bits) Page </a:t>
            </a:r>
            <a:r>
              <a:rPr lang="en-US" dirty="0"/>
              <a:t>Table Offset (10 </a:t>
            </a:r>
            <a:r>
              <a:rPr lang="en-US" dirty="0" smtClean="0"/>
              <a:t>bits) Page </a:t>
            </a:r>
            <a:r>
              <a:rPr lang="en-US" dirty="0"/>
              <a:t>Frame Offset (12 bits</a:t>
            </a:r>
            <a:r>
              <a:rPr lang="en-US" dirty="0" smtClean="0"/>
              <a:t>))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Translates between a processes virtual address and the address used by its physical </a:t>
            </a:r>
            <a:r>
              <a:rPr lang="en-US" dirty="0" smtClean="0"/>
              <a:t>memory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Does TLB inserts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Uses a page frame database to keep track of what is in physical memory (discussed more on future slides)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non-paged pool are pages that are always in physical memory. This includes scheduling information, references to files, I/O Request Packets (represent I/O operations), and a few other things. This is an important part for handling page faults </a:t>
            </a:r>
          </a:p>
        </p:txBody>
      </p:sp>
    </p:spTree>
    <p:extLst>
      <p:ext uri="{BB962C8B-B14F-4D97-AF65-F5344CB8AC3E}">
        <p14:creationId xmlns:p14="http://schemas.microsoft.com/office/powerpoint/2010/main" val="9049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frame </a:t>
            </a:r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organized as a set of linked lists based on their status.</a:t>
            </a:r>
          </a:p>
          <a:p>
            <a:endParaRPr lang="en-US" dirty="0" smtClean="0"/>
          </a:p>
          <a:p>
            <a:r>
              <a:rPr lang="en-US" dirty="0" smtClean="0"/>
              <a:t>Status of pages: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</a:t>
            </a:r>
            <a:r>
              <a:rPr lang="en-US" dirty="0" smtClean="0"/>
              <a:t>alid – the page is in use by an active process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Modified – page was written to but not written to the paging file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Standby – the page has been removed from the processes working set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Free – page is free to use after it has been zeroed (unless it is read-only)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Zeroed – A page is ready for use by any process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Bad – A page that caused a hardware error</a:t>
            </a:r>
          </a:p>
        </p:txBody>
      </p:sp>
    </p:spTree>
    <p:extLst>
      <p:ext uri="{BB962C8B-B14F-4D97-AF65-F5344CB8AC3E}">
        <p14:creationId xmlns:p14="http://schemas.microsoft.com/office/powerpoint/2010/main" val="1433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frame </a:t>
            </a:r>
            <a:r>
              <a:rPr lang="en-US" dirty="0" smtClean="0"/>
              <a:t>database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VMM needs </a:t>
            </a:r>
            <a:r>
              <a:rPr lang="en-US" dirty="0" smtClean="0"/>
              <a:t>to find consecutive free pages for a process it follows the linked list of pages that are in the free state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the VMM needs to </a:t>
            </a:r>
            <a:r>
              <a:rPr lang="en-US" dirty="0" smtClean="0"/>
              <a:t>write a page of data out to a paging file to make room for another page to be swapped in it looks for the modified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 Set Management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allocation with a local scope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When memory is plentiful: The VMM allows resident sets to grow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When memory is scarce: The VMM recovers memory by removing less recently used pages out of the working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and 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Placement: Combination </a:t>
            </a:r>
            <a:r>
              <a:rPr lang="en-US" dirty="0"/>
              <a:t>of local and global </a:t>
            </a:r>
            <a:r>
              <a:rPr lang="en-US" dirty="0" smtClean="0"/>
              <a:t>placement. It primarily uses a local policy but when it is needed they use a global policy. </a:t>
            </a:r>
            <a:endParaRPr lang="en-US" dirty="0"/>
          </a:p>
          <a:p>
            <a:r>
              <a:rPr lang="en-US" dirty="0" smtClean="0"/>
              <a:t>Replacement: is based on  working sets which removes pages with a Least Recently Used (LRU)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run-time dynamic linking</a:t>
            </a:r>
          </a:p>
          <a:p>
            <a:r>
              <a:rPr lang="en-US" dirty="0" smtClean="0"/>
              <a:t>When A call is made to an absent module the operating system locates the module, loads it, and links it to the calling module.</a:t>
            </a:r>
          </a:p>
          <a:p>
            <a:r>
              <a:rPr lang="en-US" dirty="0"/>
              <a:t>T</a:t>
            </a:r>
            <a:r>
              <a:rPr lang="en-US" dirty="0" smtClean="0"/>
              <a:t>hese sharable modules are called Dynamic Link Libraries(DLLs)</a:t>
            </a:r>
          </a:p>
          <a:p>
            <a:endParaRPr lang="en-US" dirty="0" smtClean="0"/>
          </a:p>
          <a:p>
            <a:r>
              <a:rPr lang="en-US" dirty="0" smtClean="0"/>
              <a:t>DLL hell:</a:t>
            </a:r>
          </a:p>
          <a:p>
            <a:r>
              <a:rPr lang="en-US" dirty="0" smtClean="0"/>
              <a:t>Sometimes older versions of a module will be reinstalled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1267</TotalTime>
  <Words>678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Memory Management and Virtual Memory  in Windows XP / 7 / 8</vt:lpstr>
      <vt:lpstr>PowerPoint Presentation</vt:lpstr>
      <vt:lpstr>Executive Services </vt:lpstr>
      <vt:lpstr>1. Virtual Memory Manager</vt:lpstr>
      <vt:lpstr>page frame database </vt:lpstr>
      <vt:lpstr>page frame database cont.</vt:lpstr>
      <vt:lpstr>Resident Set Management Scheme</vt:lpstr>
      <vt:lpstr>Placement and Replacement policies</vt:lpstr>
      <vt:lpstr>Linking</vt:lpstr>
      <vt:lpstr>3. Process Manager</vt:lpstr>
      <vt:lpstr>4. Object Manager</vt:lpstr>
      <vt:lpstr>5. Security Reference Monitor (SRM)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and Virtual Memory  in Windows XP / 7 / 8</dc:title>
  <dc:creator>Eric</dc:creator>
  <cp:lastModifiedBy>Eric</cp:lastModifiedBy>
  <cp:revision>36</cp:revision>
  <dcterms:created xsi:type="dcterms:W3CDTF">2013-08-07T22:40:00Z</dcterms:created>
  <dcterms:modified xsi:type="dcterms:W3CDTF">2013-08-08T19:47:52Z</dcterms:modified>
</cp:coreProperties>
</file>