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24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016E644E-D804-4F1D-8271-517F77BF26EA}" type="datetimeFigureOut">
              <a:rPr lang="en-US" smtClean="0"/>
              <a:t>3/6/2014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D9193-4434-4C8D-BD08-620CCAA07AE3}"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6E644E-D804-4F1D-8271-517F77BF26EA}" type="datetimeFigureOut">
              <a:rPr lang="en-US" smtClean="0"/>
              <a:t>3/6/2014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D9193-4434-4C8D-BD08-620CCAA07AE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6E644E-D804-4F1D-8271-517F77BF26EA}" type="datetimeFigureOut">
              <a:rPr lang="en-US" smtClean="0"/>
              <a:t>3/6/2014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D9193-4434-4C8D-BD08-620CCAA07AE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16E644E-D804-4F1D-8271-517F77BF26EA}" type="datetimeFigureOut">
              <a:rPr lang="en-US" smtClean="0"/>
              <a:t>3/6/2014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D9193-4434-4C8D-BD08-620CCAA07AE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016E644E-D804-4F1D-8271-517F77BF26EA}" type="datetimeFigureOut">
              <a:rPr lang="en-US" smtClean="0"/>
              <a:t>3/6/2014</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F44D9193-4434-4C8D-BD08-620CCAA07AE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6E644E-D804-4F1D-8271-517F77BF26EA}" type="datetimeFigureOut">
              <a:rPr lang="en-US" smtClean="0"/>
              <a:t>3/6/2014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D9193-4434-4C8D-BD08-620CCAA07AE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6E644E-D804-4F1D-8271-517F77BF26EA}" type="datetimeFigureOut">
              <a:rPr lang="en-US" smtClean="0"/>
              <a:t>3/6/2014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4D9193-4434-4C8D-BD08-620CCAA07AE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6E644E-D804-4F1D-8271-517F77BF26EA}" type="datetimeFigureOut">
              <a:rPr lang="en-US" smtClean="0"/>
              <a:t>3/6/2014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4D9193-4434-4C8D-BD08-620CCAA07AE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6E644E-D804-4F1D-8271-517F77BF26EA}" type="datetimeFigureOut">
              <a:rPr lang="en-US" smtClean="0"/>
              <a:t>3/6/2014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4D9193-4434-4C8D-BD08-620CCAA07AE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6E644E-D804-4F1D-8271-517F77BF26EA}" type="datetimeFigureOut">
              <a:rPr lang="en-US" smtClean="0"/>
              <a:t>3/6/2014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D9193-4434-4C8D-BD08-620CCAA07AE3}"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016E644E-D804-4F1D-8271-517F77BF26EA}" type="datetimeFigureOut">
              <a:rPr lang="en-US" smtClean="0"/>
              <a:t>3/6/2014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D9193-4434-4C8D-BD08-620CCAA07AE3}"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016E644E-D804-4F1D-8271-517F77BF26EA}" type="datetimeFigureOut">
              <a:rPr lang="en-US" smtClean="0"/>
              <a:t>3/6/2014</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F44D9193-4434-4C8D-BD08-620CCAA07AE3}"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5"/>
        </a:buClr>
        <a:buSzPct val="110000"/>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5"/>
        </a:buClr>
        <a:buSzPct val="110000"/>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5"/>
        </a:buClr>
        <a:buSzPct val="110000"/>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5"/>
        </a:buClr>
        <a:buSzPct val="110000"/>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5"/>
        </a:buClr>
        <a:buSzPct val="110000"/>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733800"/>
            <a:ext cx="4419600" cy="914400"/>
          </a:xfrm>
        </p:spPr>
        <p:txBody>
          <a:bodyPr/>
          <a:lstStyle/>
          <a:p>
            <a:pPr algn="ctr"/>
            <a:r>
              <a:rPr lang="en-US" dirty="0" smtClean="0"/>
              <a:t>Problems and Progress</a:t>
            </a:r>
            <a:endParaRPr lang="en-US" dirty="0"/>
          </a:p>
        </p:txBody>
      </p:sp>
      <p:sp>
        <p:nvSpPr>
          <p:cNvPr id="4" name="Title 3"/>
          <p:cNvSpPr>
            <a:spLocks noGrp="1"/>
          </p:cNvSpPr>
          <p:nvPr>
            <p:ph type="ctrTitle"/>
          </p:nvPr>
        </p:nvSpPr>
        <p:spPr>
          <a:xfrm>
            <a:off x="228600" y="2362200"/>
            <a:ext cx="4419600" cy="1069975"/>
          </a:xfrm>
        </p:spPr>
        <p:txBody>
          <a:bodyPr>
            <a:normAutofit/>
          </a:bodyPr>
          <a:lstStyle/>
          <a:p>
            <a:pPr algn="ctr"/>
            <a:r>
              <a:rPr lang="en-US" sz="4800" dirty="0" smtClean="0"/>
              <a:t>Senior Project</a:t>
            </a:r>
            <a:endParaRPr lang="en-US" sz="4800" dirty="0"/>
          </a:p>
        </p:txBody>
      </p:sp>
    </p:spTree>
    <p:extLst>
      <p:ext uri="{BB962C8B-B14F-4D97-AF65-F5344CB8AC3E}">
        <p14:creationId xmlns:p14="http://schemas.microsoft.com/office/powerpoint/2010/main" val="3990551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 For A Physical Device</a:t>
            </a:r>
            <a:endParaRPr lang="en-US" dirty="0"/>
          </a:p>
        </p:txBody>
      </p:sp>
      <p:sp>
        <p:nvSpPr>
          <p:cNvPr id="3" name="Content Placeholder 2"/>
          <p:cNvSpPr>
            <a:spLocks noGrp="1"/>
          </p:cNvSpPr>
          <p:nvPr>
            <p:ph idx="1"/>
          </p:nvPr>
        </p:nvSpPr>
        <p:spPr/>
        <p:txBody>
          <a:bodyPr/>
          <a:lstStyle/>
          <a:p>
            <a:r>
              <a:rPr lang="en-US" dirty="0" smtClean="0"/>
              <a:t>I didn’t have an android device and I didn’t know anyone who had an extra one they weren’t using(or if they did they didn’t know where it was).</a:t>
            </a:r>
          </a:p>
          <a:p>
            <a:r>
              <a:rPr lang="en-US" dirty="0" smtClean="0"/>
              <a:t>I spent a lot of time researching which android devices used openGL ES and which version of it they used. Then I did a lot of price comparisons on used ones.</a:t>
            </a:r>
          </a:p>
          <a:p>
            <a:r>
              <a:rPr lang="en-US" dirty="0" smtClean="0"/>
              <a:t>Eventually I learned the CIT department had one I could use so I was good.</a:t>
            </a:r>
          </a:p>
          <a:p>
            <a:r>
              <a:rPr lang="en-US" dirty="0" smtClean="0"/>
              <a:t>Since then I got an android cell phone and have been using that as well.</a:t>
            </a:r>
            <a:endParaRPr lang="en-US" dirty="0"/>
          </a:p>
        </p:txBody>
      </p:sp>
    </p:spTree>
    <p:extLst>
      <p:ext uri="{BB962C8B-B14F-4D97-AF65-F5344CB8AC3E}">
        <p14:creationId xmlns:p14="http://schemas.microsoft.com/office/powerpoint/2010/main" val="3290367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Slow Progress</a:t>
            </a:r>
            <a:endParaRPr lang="en-US" dirty="0"/>
          </a:p>
        </p:txBody>
      </p:sp>
      <p:sp>
        <p:nvSpPr>
          <p:cNvPr id="3" name="Content Placeholder 2"/>
          <p:cNvSpPr>
            <a:spLocks noGrp="1"/>
          </p:cNvSpPr>
          <p:nvPr>
            <p:ph idx="1"/>
          </p:nvPr>
        </p:nvSpPr>
        <p:spPr/>
        <p:txBody>
          <a:bodyPr/>
          <a:lstStyle/>
          <a:p>
            <a:r>
              <a:rPr lang="en-US" dirty="0" smtClean="0"/>
              <a:t>Progress was very slow with openGL ES. It turns out it is quite different from openGL or GLUT.</a:t>
            </a:r>
          </a:p>
          <a:p>
            <a:endParaRPr lang="en-US" dirty="0" smtClean="0"/>
          </a:p>
          <a:p>
            <a:r>
              <a:rPr lang="en-US" dirty="0" smtClean="0"/>
              <a:t>The progress was actually so slow I realized I would never get the desired project done in time.</a:t>
            </a:r>
          </a:p>
          <a:p>
            <a:endParaRPr lang="en-US" dirty="0"/>
          </a:p>
          <a:p>
            <a:r>
              <a:rPr lang="en-US" dirty="0" smtClean="0"/>
              <a:t>I decided that if I wanted to get a project done by the end of the semester I was going to need some changes.</a:t>
            </a:r>
          </a:p>
        </p:txBody>
      </p:sp>
    </p:spTree>
    <p:extLst>
      <p:ext uri="{BB962C8B-B14F-4D97-AF65-F5344CB8AC3E}">
        <p14:creationId xmlns:p14="http://schemas.microsoft.com/office/powerpoint/2010/main" val="3192444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a:t>
            </a:r>
            <a:endParaRPr lang="en-US" dirty="0"/>
          </a:p>
        </p:txBody>
      </p:sp>
      <p:sp>
        <p:nvSpPr>
          <p:cNvPr id="3" name="Content Placeholder 2"/>
          <p:cNvSpPr>
            <a:spLocks noGrp="1"/>
          </p:cNvSpPr>
          <p:nvPr>
            <p:ph idx="1"/>
          </p:nvPr>
        </p:nvSpPr>
        <p:spPr/>
        <p:txBody>
          <a:bodyPr/>
          <a:lstStyle/>
          <a:p>
            <a:r>
              <a:rPr lang="en-US" dirty="0" smtClean="0"/>
              <a:t>First I thought of features I could remove or simplify. But that wasn’t enough.</a:t>
            </a:r>
          </a:p>
          <a:p>
            <a:endParaRPr lang="en-US" dirty="0"/>
          </a:p>
          <a:p>
            <a:r>
              <a:rPr lang="en-US" dirty="0" smtClean="0"/>
              <a:t>I thought of changing the project entirely to a simpler one in openGL ES. That didn’t seem like it was enough either.</a:t>
            </a:r>
          </a:p>
          <a:p>
            <a:endParaRPr lang="en-US" dirty="0"/>
          </a:p>
          <a:p>
            <a:r>
              <a:rPr lang="en-US" dirty="0" smtClean="0"/>
              <a:t>I realized I just need to drop the whole openGL ES part of my project. I could probably still put together something even if its graphics aren’t as good as I was hoping they would be. </a:t>
            </a:r>
          </a:p>
        </p:txBody>
      </p:sp>
    </p:spTree>
    <p:extLst>
      <p:ext uri="{BB962C8B-B14F-4D97-AF65-F5344CB8AC3E}">
        <p14:creationId xmlns:p14="http://schemas.microsoft.com/office/powerpoint/2010/main" val="3971642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Project</a:t>
            </a:r>
            <a:endParaRPr lang="en-US" dirty="0"/>
          </a:p>
        </p:txBody>
      </p:sp>
      <p:sp>
        <p:nvSpPr>
          <p:cNvPr id="3" name="Content Placeholder 2"/>
          <p:cNvSpPr>
            <a:spLocks noGrp="1"/>
          </p:cNvSpPr>
          <p:nvPr>
            <p:ph idx="1"/>
          </p:nvPr>
        </p:nvSpPr>
        <p:spPr/>
        <p:txBody>
          <a:bodyPr/>
          <a:lstStyle/>
          <a:p>
            <a:r>
              <a:rPr lang="en-US" dirty="0" smtClean="0"/>
              <a:t>I decided a good strategy is to make a game within a game.</a:t>
            </a:r>
          </a:p>
          <a:p>
            <a:endParaRPr lang="en-US" dirty="0" smtClean="0"/>
          </a:p>
          <a:p>
            <a:r>
              <a:rPr lang="en-US" dirty="0" smtClean="0"/>
              <a:t>I realized my final project has a lot of similarities with the board game Settlers of Catan. So I am currently working on a version of settlers.</a:t>
            </a:r>
          </a:p>
          <a:p>
            <a:endParaRPr lang="en-US" dirty="0" smtClean="0"/>
          </a:p>
          <a:p>
            <a:r>
              <a:rPr lang="en-US" dirty="0" smtClean="0"/>
              <a:t>If there is time after the settlers game is finished It can be changed to incorporate several of my earlier project ideas.</a:t>
            </a:r>
            <a:endParaRPr lang="en-US" dirty="0"/>
          </a:p>
        </p:txBody>
      </p:sp>
    </p:spTree>
    <p:extLst>
      <p:ext uri="{BB962C8B-B14F-4D97-AF65-F5344CB8AC3E}">
        <p14:creationId xmlns:p14="http://schemas.microsoft.com/office/powerpoint/2010/main" val="3469893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799" y="1371600"/>
            <a:ext cx="7696201" cy="5105400"/>
          </a:xfrm>
        </p:spPr>
      </p:pic>
      <p:sp>
        <p:nvSpPr>
          <p:cNvPr id="5" name="TextBox 4"/>
          <p:cNvSpPr txBox="1"/>
          <p:nvPr/>
        </p:nvSpPr>
        <p:spPr>
          <a:xfrm>
            <a:off x="762000" y="458642"/>
            <a:ext cx="7620000" cy="584775"/>
          </a:xfrm>
          <a:prstGeom prst="rect">
            <a:avLst/>
          </a:prstGeom>
          <a:noFill/>
        </p:spPr>
        <p:txBody>
          <a:bodyPr wrap="square" rtlCol="0">
            <a:spAutoFit/>
          </a:bodyPr>
          <a:lstStyle/>
          <a:p>
            <a:pPr algn="ctr"/>
            <a:r>
              <a:rPr lang="en-US" sz="3200" dirty="0" smtClean="0"/>
              <a:t>Settlers of Catan (for those that don’t know)</a:t>
            </a:r>
            <a:endParaRPr lang="en-US" sz="3200" dirty="0"/>
          </a:p>
        </p:txBody>
      </p:sp>
    </p:spTree>
    <p:extLst>
      <p:ext uri="{BB962C8B-B14F-4D97-AF65-F5344CB8AC3E}">
        <p14:creationId xmlns:p14="http://schemas.microsoft.com/office/powerpoint/2010/main" val="2437363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Settlers To Cities</a:t>
            </a:r>
            <a:endParaRPr lang="en-US" dirty="0"/>
          </a:p>
        </p:txBody>
      </p:sp>
      <p:sp>
        <p:nvSpPr>
          <p:cNvPr id="3" name="Content Placeholder 2"/>
          <p:cNvSpPr>
            <a:spLocks noGrp="1"/>
          </p:cNvSpPr>
          <p:nvPr>
            <p:ph idx="1"/>
          </p:nvPr>
        </p:nvSpPr>
        <p:spPr/>
        <p:txBody>
          <a:bodyPr/>
          <a:lstStyle/>
          <a:p>
            <a:r>
              <a:rPr lang="en-US" dirty="0" smtClean="0"/>
              <a:t>Some of the similarities between programming a city builder game and a game of Settlers of Catan</a:t>
            </a:r>
          </a:p>
          <a:p>
            <a:pPr lvl="1"/>
            <a:r>
              <a:rPr lang="en-US" dirty="0" smtClean="0"/>
              <a:t>Acquisition and spending of resources</a:t>
            </a:r>
          </a:p>
          <a:p>
            <a:pPr lvl="1"/>
            <a:r>
              <a:rPr lang="en-US" dirty="0" smtClean="0"/>
              <a:t>Placement of objects in specific places and rules against putting objects in the wrong places</a:t>
            </a:r>
          </a:p>
          <a:p>
            <a:pPr lvl="1"/>
            <a:r>
              <a:rPr lang="en-US" dirty="0" smtClean="0"/>
              <a:t>Developing different outcomes based on player decisions</a:t>
            </a:r>
          </a:p>
          <a:p>
            <a:pPr lvl="1"/>
            <a:r>
              <a:rPr lang="en-US" dirty="0" smtClean="0"/>
              <a:t>Building a UI that effectively incorporates graphics, buttons, and text</a:t>
            </a:r>
          </a:p>
          <a:p>
            <a:pPr lvl="1"/>
            <a:r>
              <a:rPr lang="en-US" dirty="0" smtClean="0"/>
              <a:t>Programming random events and having them trigger specific things in game</a:t>
            </a:r>
          </a:p>
          <a:p>
            <a:pPr marL="365760" lvl="1" indent="0">
              <a:buNone/>
            </a:pPr>
            <a:endParaRPr lang="en-US" dirty="0"/>
          </a:p>
        </p:txBody>
      </p:sp>
    </p:spTree>
    <p:extLst>
      <p:ext uri="{BB962C8B-B14F-4D97-AF65-F5344CB8AC3E}">
        <p14:creationId xmlns:p14="http://schemas.microsoft.com/office/powerpoint/2010/main" val="3925337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Functionality</a:t>
            </a:r>
            <a:endParaRPr lang="en-US" dirty="0"/>
          </a:p>
        </p:txBody>
      </p:sp>
      <p:sp>
        <p:nvSpPr>
          <p:cNvPr id="3" name="Content Placeholder 2"/>
          <p:cNvSpPr>
            <a:spLocks noGrp="1"/>
          </p:cNvSpPr>
          <p:nvPr>
            <p:ph idx="1"/>
          </p:nvPr>
        </p:nvSpPr>
        <p:spPr/>
        <p:txBody>
          <a:bodyPr/>
          <a:lstStyle/>
          <a:p>
            <a:r>
              <a:rPr lang="en-US" dirty="0" smtClean="0"/>
              <a:t>Board setup</a:t>
            </a:r>
          </a:p>
          <a:p>
            <a:pPr lvl="1"/>
            <a:r>
              <a:rPr lang="en-US" dirty="0"/>
              <a:t>Creation of chit objects</a:t>
            </a:r>
          </a:p>
          <a:p>
            <a:pPr lvl="1"/>
            <a:r>
              <a:rPr lang="en-US" dirty="0" smtClean="0"/>
              <a:t>Creation of hex objects</a:t>
            </a:r>
          </a:p>
          <a:p>
            <a:pPr lvl="1"/>
            <a:r>
              <a:rPr lang="en-US" dirty="0" smtClean="0"/>
              <a:t>Randomizing hex objects</a:t>
            </a:r>
          </a:p>
          <a:p>
            <a:pPr lvl="1"/>
            <a:r>
              <a:rPr lang="en-US" dirty="0" smtClean="0"/>
              <a:t>Assigning a chit object to a hex object</a:t>
            </a:r>
          </a:p>
          <a:p>
            <a:pPr lvl="1"/>
            <a:r>
              <a:rPr lang="en-US" dirty="0" smtClean="0"/>
              <a:t>Looping through hex objects and drawing them (in progress)</a:t>
            </a:r>
          </a:p>
          <a:p>
            <a:pPr marL="365760" lvl="1" indent="0">
              <a:buNone/>
            </a:pPr>
            <a:endParaRPr lang="en-US" dirty="0" smtClean="0"/>
          </a:p>
          <a:p>
            <a:r>
              <a:rPr lang="en-US" dirty="0" smtClean="0"/>
              <a:t>Resource tracking </a:t>
            </a:r>
          </a:p>
          <a:p>
            <a:pPr lvl="1"/>
            <a:r>
              <a:rPr lang="en-US" dirty="0" smtClean="0"/>
              <a:t>Depletion of resources when you buy things</a:t>
            </a:r>
          </a:p>
          <a:p>
            <a:pPr marL="365760" lvl="1" indent="0">
              <a:buNone/>
            </a:pPr>
            <a:endParaRPr lang="en-US" dirty="0" smtClean="0"/>
          </a:p>
          <a:p>
            <a:r>
              <a:rPr lang="en-US" dirty="0" smtClean="0"/>
              <a:t>Roll dice</a:t>
            </a:r>
            <a:endParaRPr lang="en-US" dirty="0"/>
          </a:p>
        </p:txBody>
      </p:sp>
    </p:spTree>
    <p:extLst>
      <p:ext uri="{BB962C8B-B14F-4D97-AF65-F5344CB8AC3E}">
        <p14:creationId xmlns:p14="http://schemas.microsoft.com/office/powerpoint/2010/main" val="3604284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77903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40070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11146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pPr algn="ctr"/>
            <a:r>
              <a:rPr lang="en-US" dirty="0" smtClean="0"/>
              <a:t>Evolution of A Senior Project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57400" y="1676400"/>
            <a:ext cx="4953000" cy="4560570"/>
          </a:xfrm>
        </p:spPr>
      </p:pic>
    </p:spTree>
    <p:extLst>
      <p:ext uri="{BB962C8B-B14F-4D97-AF65-F5344CB8AC3E}">
        <p14:creationId xmlns:p14="http://schemas.microsoft.com/office/powerpoint/2010/main" val="372873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17638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pPr algn="ctr"/>
            <a:r>
              <a:rPr lang="en-US" dirty="0" smtClean="0"/>
              <a:t>First Goal</a:t>
            </a:r>
            <a:endParaRPr lang="en-US" dirty="0"/>
          </a:p>
        </p:txBody>
      </p:sp>
      <p:sp>
        <p:nvSpPr>
          <p:cNvPr id="3" name="Content Placeholder 2"/>
          <p:cNvSpPr>
            <a:spLocks noGrp="1"/>
          </p:cNvSpPr>
          <p:nvPr>
            <p:ph idx="1"/>
          </p:nvPr>
        </p:nvSpPr>
        <p:spPr>
          <a:xfrm>
            <a:off x="457200" y="1447800"/>
            <a:ext cx="8229600" cy="4678363"/>
          </a:xfrm>
        </p:spPr>
        <p:txBody>
          <a:bodyPr/>
          <a:lstStyle/>
          <a:p>
            <a:pPr marL="91440" indent="0">
              <a:buNone/>
            </a:pPr>
            <a:endParaRPr lang="en-US" dirty="0" smtClean="0"/>
          </a:p>
          <a:p>
            <a:r>
              <a:rPr lang="en-US" dirty="0" smtClean="0"/>
              <a:t>My initial goal before </a:t>
            </a:r>
            <a:r>
              <a:rPr lang="en-US" smtClean="0"/>
              <a:t>I </a:t>
            </a:r>
            <a:r>
              <a:rPr lang="en-US" smtClean="0"/>
              <a:t>knew </a:t>
            </a:r>
            <a:r>
              <a:rPr lang="en-US" dirty="0" smtClean="0"/>
              <a:t>much about what a senior project should be I was going to do a simple project but one that could be beneficial to future students in the CS program.</a:t>
            </a:r>
          </a:p>
          <a:p>
            <a:pPr marL="365760" lvl="1" indent="0">
              <a:buNone/>
            </a:pPr>
            <a:endParaRPr lang="en-US" dirty="0" smtClean="0"/>
          </a:p>
          <a:p>
            <a:r>
              <a:rPr lang="en-US" dirty="0" smtClean="0"/>
              <a:t>Reasons it was Rejected </a:t>
            </a:r>
          </a:p>
          <a:p>
            <a:pPr lvl="1"/>
            <a:r>
              <a:rPr lang="en-US" dirty="0"/>
              <a:t>I</a:t>
            </a:r>
            <a:r>
              <a:rPr lang="en-US" dirty="0" smtClean="0"/>
              <a:t>t is too simple </a:t>
            </a:r>
          </a:p>
          <a:p>
            <a:pPr lvl="1"/>
            <a:r>
              <a:rPr lang="en-US" dirty="0" smtClean="0"/>
              <a:t>It was too much like projects I have done in the past</a:t>
            </a:r>
          </a:p>
        </p:txBody>
      </p:sp>
    </p:spTree>
    <p:extLst>
      <p:ext uri="{BB962C8B-B14F-4D97-AF65-F5344CB8AC3E}">
        <p14:creationId xmlns:p14="http://schemas.microsoft.com/office/powerpoint/2010/main" val="3631908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Goal</a:t>
            </a:r>
            <a:endParaRPr lang="en-US" dirty="0"/>
          </a:p>
        </p:txBody>
      </p:sp>
      <p:sp>
        <p:nvSpPr>
          <p:cNvPr id="3" name="Content Placeholder 2"/>
          <p:cNvSpPr>
            <a:spLocks noGrp="1"/>
          </p:cNvSpPr>
          <p:nvPr>
            <p:ph idx="1"/>
          </p:nvPr>
        </p:nvSpPr>
        <p:spPr/>
        <p:txBody>
          <a:bodyPr/>
          <a:lstStyle/>
          <a:p>
            <a:r>
              <a:rPr lang="en-US" dirty="0" smtClean="0"/>
              <a:t>Next I decided to do and apple application game.</a:t>
            </a:r>
          </a:p>
          <a:p>
            <a:pPr marL="0" indent="0">
              <a:buNone/>
            </a:pPr>
            <a:endParaRPr lang="en-US" dirty="0" smtClean="0"/>
          </a:p>
          <a:p>
            <a:r>
              <a:rPr lang="en-US" dirty="0" smtClean="0"/>
              <a:t>Reasons it was Rejected</a:t>
            </a:r>
          </a:p>
          <a:p>
            <a:pPr lvl="1"/>
            <a:r>
              <a:rPr lang="en-US" dirty="0" smtClean="0"/>
              <a:t>Our computer lab doesn’t have xcode</a:t>
            </a:r>
            <a:endParaRPr lang="en-US" dirty="0"/>
          </a:p>
          <a:p>
            <a:pPr lvl="1"/>
            <a:r>
              <a:rPr lang="en-US" dirty="0" smtClean="0"/>
              <a:t>I do not have access to a mac to install xcode on</a:t>
            </a:r>
          </a:p>
          <a:p>
            <a:pPr marL="0" indent="0">
              <a:buNone/>
            </a:pPr>
            <a:endParaRPr lang="en-US" dirty="0"/>
          </a:p>
        </p:txBody>
      </p:sp>
    </p:spTree>
    <p:extLst>
      <p:ext uri="{BB962C8B-B14F-4D97-AF65-F5344CB8AC3E}">
        <p14:creationId xmlns:p14="http://schemas.microsoft.com/office/powerpoint/2010/main" val="3204781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11290"/>
          </a:xfrm>
        </p:spPr>
        <p:txBody>
          <a:bodyPr/>
          <a:lstStyle/>
          <a:p>
            <a:r>
              <a:rPr lang="en-US" dirty="0" smtClean="0"/>
              <a:t>Third Goal</a:t>
            </a:r>
            <a:endParaRPr lang="en-US" dirty="0"/>
          </a:p>
        </p:txBody>
      </p:sp>
      <p:sp>
        <p:nvSpPr>
          <p:cNvPr id="3" name="Content Placeholder 2"/>
          <p:cNvSpPr>
            <a:spLocks noGrp="1"/>
          </p:cNvSpPr>
          <p:nvPr>
            <p:ph idx="1"/>
          </p:nvPr>
        </p:nvSpPr>
        <p:spPr>
          <a:xfrm>
            <a:off x="457200" y="2590800"/>
            <a:ext cx="8229600" cy="3535363"/>
          </a:xfrm>
        </p:spPr>
        <p:txBody>
          <a:bodyPr>
            <a:normAutofit lnSpcReduction="10000"/>
          </a:bodyPr>
          <a:lstStyle/>
          <a:p>
            <a:r>
              <a:rPr lang="en-US" dirty="0" smtClean="0"/>
              <a:t>I still was thinking of doing an application so I decided to switch to an android application game and it is currently what I am still working on.</a:t>
            </a:r>
          </a:p>
          <a:p>
            <a:endParaRPr lang="en-US" dirty="0" smtClean="0"/>
          </a:p>
          <a:p>
            <a:r>
              <a:rPr lang="en-US" dirty="0" smtClean="0"/>
              <a:t>The game I was thinking of doing was a city builder game. There are several of those out on the market but I have some good ideas to make that type of game better.</a:t>
            </a:r>
          </a:p>
          <a:p>
            <a:pPr marL="0" indent="0">
              <a:buNone/>
            </a:pPr>
            <a:endParaRPr lang="en-US" dirty="0"/>
          </a:p>
          <a:p>
            <a:r>
              <a:rPr lang="en-US" dirty="0" smtClean="0"/>
              <a:t>So no more problems right?</a:t>
            </a:r>
          </a:p>
        </p:txBody>
      </p:sp>
      <p:sp>
        <p:nvSpPr>
          <p:cNvPr id="4" name="TextBox 3"/>
          <p:cNvSpPr txBox="1"/>
          <p:nvPr/>
        </p:nvSpPr>
        <p:spPr>
          <a:xfrm>
            <a:off x="2995246" y="1485928"/>
            <a:ext cx="3200400" cy="400110"/>
          </a:xfrm>
          <a:prstGeom prst="rect">
            <a:avLst/>
          </a:prstGeom>
          <a:noFill/>
        </p:spPr>
        <p:txBody>
          <a:bodyPr wrap="square" rtlCol="0">
            <a:spAutoFit/>
          </a:bodyPr>
          <a:lstStyle/>
          <a:p>
            <a:pPr algn="ctr"/>
            <a:r>
              <a:rPr lang="en-US" sz="2000" dirty="0" smtClean="0"/>
              <a:t>Third Times a charm</a:t>
            </a:r>
            <a:endParaRPr lang="en-US" sz="2000" dirty="0"/>
          </a:p>
        </p:txBody>
      </p:sp>
    </p:spTree>
    <p:extLst>
      <p:ext uri="{BB962C8B-B14F-4D97-AF65-F5344CB8AC3E}">
        <p14:creationId xmlns:p14="http://schemas.microsoft.com/office/powerpoint/2010/main" val="224387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Project Problems</a:t>
            </a:r>
            <a:endParaRPr lang="en-US" dirty="0"/>
          </a:p>
        </p:txBody>
      </p:sp>
      <p:sp>
        <p:nvSpPr>
          <p:cNvPr id="3" name="Content Placeholder 2"/>
          <p:cNvSpPr>
            <a:spLocks noGrp="1"/>
          </p:cNvSpPr>
          <p:nvPr>
            <p:ph idx="1"/>
          </p:nvPr>
        </p:nvSpPr>
        <p:spPr/>
        <p:txBody>
          <a:bodyPr>
            <a:normAutofit/>
          </a:bodyPr>
          <a:lstStyle/>
          <a:p>
            <a:r>
              <a:rPr lang="en-US" dirty="0" smtClean="0"/>
              <a:t>First I needed to get used to java which actually wasn’t too bad.</a:t>
            </a:r>
          </a:p>
          <a:p>
            <a:endParaRPr lang="en-US" dirty="0" smtClean="0"/>
          </a:p>
          <a:p>
            <a:r>
              <a:rPr lang="en-US" dirty="0" smtClean="0"/>
              <a:t>I also needed to figure out an environment to work in. Eclipse is the main one used and that Eclipse ADT was better than Eclipse Juno so I tried ADT even though it is only available on our schools mac machines.</a:t>
            </a:r>
          </a:p>
          <a:p>
            <a:endParaRPr lang="en-US" dirty="0"/>
          </a:p>
          <a:p>
            <a:r>
              <a:rPr lang="en-US" dirty="0" smtClean="0"/>
              <a:t>This meant I also needed to learn how to use a mac.</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52697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Android Application Problems Continued</a:t>
            </a:r>
            <a:endParaRPr lang="en-US" dirty="0"/>
          </a:p>
        </p:txBody>
      </p:sp>
      <p:sp>
        <p:nvSpPr>
          <p:cNvPr id="3" name="Content Placeholder 2"/>
          <p:cNvSpPr>
            <a:spLocks noGrp="1"/>
          </p:cNvSpPr>
          <p:nvPr>
            <p:ph idx="1"/>
          </p:nvPr>
        </p:nvSpPr>
        <p:spPr/>
        <p:txBody>
          <a:bodyPr>
            <a:normAutofit/>
          </a:bodyPr>
          <a:lstStyle/>
          <a:p>
            <a:r>
              <a:rPr lang="en-US" dirty="0"/>
              <a:t>After spending a lot of time building an application in java I learned there was a big difference between doing a java application and an android application.</a:t>
            </a:r>
          </a:p>
          <a:p>
            <a:pPr marL="0" indent="0">
              <a:buNone/>
            </a:pPr>
            <a:endParaRPr lang="en-US" dirty="0" smtClean="0"/>
          </a:p>
          <a:p>
            <a:r>
              <a:rPr lang="en-US" dirty="0" smtClean="0"/>
              <a:t>Since </a:t>
            </a:r>
            <a:r>
              <a:rPr lang="en-US" dirty="0"/>
              <a:t>I wanted my game to be fairly graphics intensive I started coding it in openGL. Unfortunately android uses openGL ES so I needed to throw my old code away.</a:t>
            </a:r>
          </a:p>
          <a:p>
            <a:pPr marL="0" indent="0">
              <a:buNone/>
            </a:pPr>
            <a:endParaRPr lang="en-US" dirty="0" smtClean="0"/>
          </a:p>
          <a:p>
            <a:r>
              <a:rPr lang="en-US" dirty="0" smtClean="0"/>
              <a:t>Since I was kind of lost starting out with openGL ES. I decided to find a simple tutorial or a walkthrough online.</a:t>
            </a:r>
          </a:p>
        </p:txBody>
      </p:sp>
    </p:spTree>
    <p:extLst>
      <p:ext uri="{BB962C8B-B14F-4D97-AF65-F5344CB8AC3E}">
        <p14:creationId xmlns:p14="http://schemas.microsoft.com/office/powerpoint/2010/main" val="3966189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Android Application Problems </a:t>
            </a:r>
            <a:r>
              <a:rPr lang="en-US" dirty="0" smtClean="0"/>
              <a:t>Yet Again</a:t>
            </a:r>
            <a:endParaRPr lang="en-US" dirty="0"/>
          </a:p>
        </p:txBody>
      </p:sp>
      <p:sp>
        <p:nvSpPr>
          <p:cNvPr id="3" name="Content Placeholder 2"/>
          <p:cNvSpPr>
            <a:spLocks noGrp="1"/>
          </p:cNvSpPr>
          <p:nvPr>
            <p:ph idx="1"/>
          </p:nvPr>
        </p:nvSpPr>
        <p:spPr/>
        <p:txBody>
          <a:bodyPr/>
          <a:lstStyle/>
          <a:p>
            <a:r>
              <a:rPr lang="en-US" dirty="0"/>
              <a:t>This is where I first came across the problem that there are three versions of openGL ES and they can not be mixed and matched. Also certain devices do not support certain versions of openGL ES.</a:t>
            </a:r>
          </a:p>
          <a:p>
            <a:endParaRPr lang="en-US" dirty="0"/>
          </a:p>
          <a:p>
            <a:r>
              <a:rPr lang="en-US" dirty="0"/>
              <a:t>I started with using some simple openGL ES code from a single source (to avoid the mix and match problem</a:t>
            </a:r>
            <a:r>
              <a:rPr lang="en-US" dirty="0" smtClean="0"/>
              <a:t>).</a:t>
            </a:r>
          </a:p>
          <a:p>
            <a:endParaRPr lang="en-US" dirty="0"/>
          </a:p>
          <a:p>
            <a:r>
              <a:rPr lang="en-US" dirty="0" smtClean="0"/>
              <a:t>After putting in some starter code and trying to run it on the emulator I discovered it didn’t work.</a:t>
            </a:r>
            <a:endParaRPr lang="en-US" dirty="0"/>
          </a:p>
        </p:txBody>
      </p:sp>
    </p:spTree>
    <p:extLst>
      <p:ext uri="{BB962C8B-B14F-4D97-AF65-F5344CB8AC3E}">
        <p14:creationId xmlns:p14="http://schemas.microsoft.com/office/powerpoint/2010/main" val="2202344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didn’t it work?</a:t>
            </a:r>
            <a:endParaRPr lang="en-US" dirty="0"/>
          </a:p>
        </p:txBody>
      </p:sp>
      <p:sp>
        <p:nvSpPr>
          <p:cNvPr id="3" name="Content Placeholder 2"/>
          <p:cNvSpPr>
            <a:spLocks noGrp="1"/>
          </p:cNvSpPr>
          <p:nvPr>
            <p:ph idx="1"/>
          </p:nvPr>
        </p:nvSpPr>
        <p:spPr/>
        <p:txBody>
          <a:bodyPr>
            <a:normAutofit lnSpcReduction="10000"/>
          </a:bodyPr>
          <a:lstStyle/>
          <a:p>
            <a:r>
              <a:rPr lang="en-US" dirty="0" smtClean="0"/>
              <a:t>Since my first attempt didn’t work I needed to figure out what was wrong.</a:t>
            </a:r>
          </a:p>
          <a:p>
            <a:r>
              <a:rPr lang="en-US" dirty="0" smtClean="0"/>
              <a:t>Maybe it was emulating a device that didn’t support that version of openGL ES. I then researched which devices used which version and found out that wasn’t the problem.</a:t>
            </a:r>
          </a:p>
          <a:p>
            <a:r>
              <a:rPr lang="en-US" dirty="0" smtClean="0"/>
              <a:t>Maybe the tutorial wasn’t good so I tried code from several other tutorials and walkthroughs. None of those seemed to work either.</a:t>
            </a:r>
          </a:p>
          <a:p>
            <a:r>
              <a:rPr lang="en-US" dirty="0" smtClean="0"/>
              <a:t>After about 7 hours of trying various possible solutions I talked with Bart and found out he has programmed with openGL ES. It turns out he couldn’t get the emulators to run openGL ES projects either but mentioned they work on a physical device.</a:t>
            </a:r>
            <a:endParaRPr lang="en-US" dirty="0"/>
          </a:p>
        </p:txBody>
      </p:sp>
    </p:spTree>
    <p:extLst>
      <p:ext uri="{BB962C8B-B14F-4D97-AF65-F5344CB8AC3E}">
        <p14:creationId xmlns:p14="http://schemas.microsoft.com/office/powerpoint/2010/main" val="1485557108"/>
      </p:ext>
    </p:extLst>
  </p:cSld>
  <p:clrMapOvr>
    <a:masterClrMapping/>
  </p:clrMapOvr>
</p:sld>
</file>

<file path=ppt/theme/theme1.xml><?xml version="1.0" encoding="utf-8"?>
<a:theme xmlns:a="http://schemas.openxmlformats.org/drawingml/2006/main" name="Thatch">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164</TotalTime>
  <Words>985</Words>
  <Application>Microsoft Office PowerPoint</Application>
  <PresentationFormat>On-screen Show (4:3)</PresentationFormat>
  <Paragraphs>89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Thatch</vt:lpstr>
      <vt:lpstr>Senior Project</vt:lpstr>
      <vt:lpstr>Evolution of A Senior Project</vt:lpstr>
      <vt:lpstr>First Goal</vt:lpstr>
      <vt:lpstr>Second Goal</vt:lpstr>
      <vt:lpstr>Third Goal</vt:lpstr>
      <vt:lpstr>Android Project Problems</vt:lpstr>
      <vt:lpstr>Android Application Problems Continued</vt:lpstr>
      <vt:lpstr>Android Application Problems Yet Again</vt:lpstr>
      <vt:lpstr>Why didn’t it work?</vt:lpstr>
      <vt:lpstr>The Quest For A Physical Device</vt:lpstr>
      <vt:lpstr>Slow Progress</vt:lpstr>
      <vt:lpstr>Changes</vt:lpstr>
      <vt:lpstr>Current Project</vt:lpstr>
      <vt:lpstr>PowerPoint Presentation</vt:lpstr>
      <vt:lpstr>From Settlers To Cities</vt:lpstr>
      <vt:lpstr>Current Functionality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Senior Project</dc:title>
  <dc:creator>Eric Beilmann</dc:creator>
  <cp:lastModifiedBy>Eric Beilmann</cp:lastModifiedBy>
  <cp:revision>16</cp:revision>
  <dcterms:created xsi:type="dcterms:W3CDTF">2014-03-06T21:11:48Z</dcterms:created>
  <dcterms:modified xsi:type="dcterms:W3CDTF">2014-03-06T23:59:16Z</dcterms:modified>
</cp:coreProperties>
</file>