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3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858690-0B8D-48EC-9E26-68133EF15478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DD4D07-DF12-44A7-BFE0-F79CFF4A8A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1"/>
            <a:ext cx="8229600" cy="1829761"/>
          </a:xfrm>
        </p:spPr>
        <p:txBody>
          <a:bodyPr/>
          <a:lstStyle/>
          <a:p>
            <a:r>
              <a:rPr lang="en-US" dirty="0" smtClean="0"/>
              <a:t>Object Oriented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09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Objects don't require assembly and disassembly saving coding time and execution time to assemble or disassemble objects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They </a:t>
            </a:r>
            <a:r>
              <a:rPr lang="en-US" dirty="0"/>
              <a:t>are great at handling large amounts of complex data</a:t>
            </a:r>
            <a:r>
              <a:rPr lang="en-US" dirty="0" smtClean="0"/>
              <a:t>.</a:t>
            </a:r>
          </a:p>
          <a:p>
            <a:r>
              <a:rPr lang="en-US" dirty="0"/>
              <a:t>Easier navigation</a:t>
            </a:r>
            <a:r>
              <a:rPr lang="en-US" dirty="0" smtClean="0"/>
              <a:t>.</a:t>
            </a:r>
          </a:p>
          <a:p>
            <a:r>
              <a:rPr lang="en-US" dirty="0"/>
              <a:t>Reduced </a:t>
            </a:r>
            <a:r>
              <a:rPr lang="en-US" dirty="0" smtClean="0"/>
              <a:t>paging(copying from storage to memory)</a:t>
            </a:r>
          </a:p>
          <a:p>
            <a:r>
              <a:rPr lang="en-US" dirty="0"/>
              <a:t>Less code required when applications are object oriented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Joins are rarely used.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/>
              <a:t>ODBs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only working with simple data with simple relationships it may be slower</a:t>
            </a:r>
          </a:p>
          <a:p>
            <a:r>
              <a:rPr lang="en-US" dirty="0" smtClean="0"/>
              <a:t>More user tools exist for RDBMS</a:t>
            </a:r>
          </a:p>
          <a:p>
            <a:r>
              <a:rPr lang="en-US" dirty="0" smtClean="0"/>
              <a:t>Standards for RDBMS are more stable</a:t>
            </a:r>
          </a:p>
          <a:p>
            <a:r>
              <a:rPr lang="en-US" dirty="0" smtClean="0"/>
              <a:t>More support is available for RDBMS</a:t>
            </a:r>
          </a:p>
          <a:p>
            <a:r>
              <a:rPr lang="en-US" dirty="0" smtClean="0"/>
              <a:t>ODBs are considered newer technology</a:t>
            </a:r>
          </a:p>
          <a:p>
            <a:pPr lvl="1"/>
            <a:r>
              <a:rPr lang="en-US" dirty="0" smtClean="0"/>
              <a:t>RDBMS started being developed in 1974 and released in 1981 while ODBs first appeared in the early to mid 1990’s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ODBs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ODBs were originally designed for holding CASE(computer-aided software engineering) and CAD(computer-aided design) data.</a:t>
            </a:r>
          </a:p>
          <a:p>
            <a:r>
              <a:rPr lang="en-US" dirty="0" smtClean="0"/>
              <a:t>Currently used for:</a:t>
            </a:r>
          </a:p>
          <a:p>
            <a:pPr lvl="1"/>
            <a:r>
              <a:rPr lang="en-US" dirty="0" smtClean="0"/>
              <a:t>Hospitals</a:t>
            </a:r>
          </a:p>
          <a:p>
            <a:pPr lvl="1"/>
            <a:r>
              <a:rPr lang="en-US" dirty="0" smtClean="0"/>
              <a:t>Satellite mission planning data and orbital management</a:t>
            </a:r>
          </a:p>
          <a:p>
            <a:pPr lvl="1"/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Telecommunications</a:t>
            </a:r>
          </a:p>
          <a:p>
            <a:pPr lvl="1"/>
            <a:r>
              <a:rPr lang="en-US" dirty="0" smtClean="0"/>
              <a:t>Scientific research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hold data (The type of data they hold depends on the object)</a:t>
            </a:r>
          </a:p>
          <a:p>
            <a:r>
              <a:rPr lang="en-US" dirty="0" smtClean="0"/>
              <a:t>A person object could contain data fields for: age, name, birthday, height, weight, gender, hair color, Race, parents, address, phone number…Whatever you think every person included in your database will have that is important to what you are using it for.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objects?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Objects also can inherit information from other objects</a:t>
            </a:r>
          </a:p>
          <a:p>
            <a:r>
              <a:rPr lang="en-US" dirty="0" smtClean="0"/>
              <a:t>Suppose we are making A schools database where there are different types of people</a:t>
            </a:r>
          </a:p>
          <a:p>
            <a:r>
              <a:rPr lang="en-US" dirty="0" smtClean="0"/>
              <a:t>In that case we will probably need to keep track of Professor, administration, and student objects which will each have information specific to each type</a:t>
            </a:r>
          </a:p>
          <a:p>
            <a:r>
              <a:rPr lang="en-US" dirty="0" smtClean="0"/>
              <a:t>So if you make a student object. Since student </a:t>
            </a:r>
            <a:r>
              <a:rPr lang="en-US" dirty="0" smtClean="0"/>
              <a:t>is a subtype of a person the </a:t>
            </a:r>
            <a:r>
              <a:rPr lang="en-US" dirty="0" smtClean="0"/>
              <a:t>system will know </a:t>
            </a:r>
            <a:r>
              <a:rPr lang="en-US" dirty="0" smtClean="0"/>
              <a:t>to automatically include </a:t>
            </a:r>
            <a:r>
              <a:rPr lang="en-US" dirty="0" smtClean="0"/>
              <a:t>information that applies to all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6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Class: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efine class PERSON_SET:</a:t>
            </a:r>
          </a:p>
          <a:p>
            <a:pPr marL="0" indent="0">
              <a:buNone/>
            </a:pPr>
            <a:r>
              <a:rPr lang="en-US" dirty="0" smtClean="0"/>
              <a:t>	type set(PERSON);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operations add_person(</a:t>
            </a:r>
            <a:r>
              <a:rPr lang="en-US" dirty="0" err="1" smtClean="0"/>
              <a:t>p:PERSON</a:t>
            </a:r>
            <a:r>
              <a:rPr lang="en-US" dirty="0" smtClean="0"/>
              <a:t>):boolean;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…other person operations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nd PersonSet;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Inheriting:</a:t>
            </a:r>
          </a:p>
          <a:p>
            <a:pPr lvl="1"/>
            <a:r>
              <a:rPr lang="en-US" dirty="0"/>
              <a:t>EMPLOYEE subtype-of PERSON: Salary, Hire_date</a:t>
            </a:r>
          </a:p>
          <a:p>
            <a:pPr lvl="1"/>
            <a:r>
              <a:rPr lang="en-US" dirty="0"/>
              <a:t>STUDENT subtype-of PERSON: MAJOR, GPA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in OODBs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7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ypedef odb::query&lt;person&gt; query;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500" dirty="0" smtClean="0"/>
              <a:t>//Note: similarities to STL containers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uery q(query::fname==“John”);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500" dirty="0" smtClean="0"/>
              <a:t>//Note: same operators(&lt;,&gt;,==,!=,….)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dirty="0"/>
              <a:t>query q(query::</a:t>
            </a:r>
            <a:r>
              <a:rPr lang="en-US" dirty="0" smtClean="0"/>
              <a:t>fname.in</a:t>
            </a:r>
            <a:r>
              <a:rPr lang="en-US" dirty="0"/>
              <a:t>(“John”,”Jack”,”Joe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esult Johns (</a:t>
            </a:r>
            <a:r>
              <a:rPr lang="en-US" dirty="0" err="1" smtClean="0"/>
              <a:t>db.query</a:t>
            </a:r>
            <a:r>
              <a:rPr lang="en-US" dirty="0" smtClean="0"/>
              <a:t>&lt;person&gt; q);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</TotalTime>
  <Words>322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Object Oriented Databases</vt:lpstr>
      <vt:lpstr>Why Use ODBs</vt:lpstr>
      <vt:lpstr>Problems with ODBs </vt:lpstr>
      <vt:lpstr>Real World Applications</vt:lpstr>
      <vt:lpstr>What are objects?</vt:lpstr>
      <vt:lpstr>PowerPoint Presentation</vt:lpstr>
      <vt:lpstr>Programming in OODBs</vt:lpstr>
      <vt:lpstr>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Database (OODB)</dc:title>
  <dc:creator>Eric Beilmann</dc:creator>
  <cp:lastModifiedBy>Eric Beilmann</cp:lastModifiedBy>
  <cp:revision>16</cp:revision>
  <dcterms:created xsi:type="dcterms:W3CDTF">2013-04-19T01:01:38Z</dcterms:created>
  <dcterms:modified xsi:type="dcterms:W3CDTF">2013-04-19T18:36:25Z</dcterms:modified>
</cp:coreProperties>
</file>