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1" r:id="rId2"/>
    <p:sldId id="258" r:id="rId3"/>
    <p:sldId id="259" r:id="rId4"/>
    <p:sldId id="260" r:id="rId5"/>
    <p:sldId id="261" r:id="rId6"/>
    <p:sldId id="262" r:id="rId7"/>
    <p:sldId id="263" r:id="rId8"/>
    <p:sldId id="304" r:id="rId9"/>
    <p:sldId id="305" r:id="rId10"/>
    <p:sldId id="306" r:id="rId11"/>
    <p:sldId id="327" r:id="rId12"/>
    <p:sldId id="329" r:id="rId13"/>
    <p:sldId id="265" r:id="rId14"/>
    <p:sldId id="307" r:id="rId15"/>
    <p:sldId id="331" r:id="rId16"/>
    <p:sldId id="292" r:id="rId17"/>
    <p:sldId id="328" r:id="rId18"/>
    <p:sldId id="302" r:id="rId19"/>
    <p:sldId id="303" r:id="rId20"/>
    <p:sldId id="293" r:id="rId21"/>
    <p:sldId id="295" r:id="rId22"/>
    <p:sldId id="294" r:id="rId23"/>
    <p:sldId id="310" r:id="rId24"/>
    <p:sldId id="315" r:id="rId25"/>
    <p:sldId id="316" r:id="rId26"/>
    <p:sldId id="317" r:id="rId27"/>
    <p:sldId id="318" r:id="rId28"/>
    <p:sldId id="319" r:id="rId29"/>
    <p:sldId id="320" r:id="rId30"/>
    <p:sldId id="334" r:id="rId31"/>
    <p:sldId id="332" r:id="rId32"/>
    <p:sldId id="333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mplar" initials="T" lastIdx="1" clrIdx="0">
    <p:extLst>
      <p:ext uri="{19B8F6BF-5375-455C-9EA6-DF929625EA0E}">
        <p15:presenceInfo xmlns:p15="http://schemas.microsoft.com/office/powerpoint/2012/main" userId="Templ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660"/>
  </p:normalViewPr>
  <p:slideViewPr>
    <p:cSldViewPr>
      <p:cViewPr varScale="1">
        <p:scale>
          <a:sx n="103" d="100"/>
          <a:sy n="103" d="100"/>
        </p:scale>
        <p:origin x="3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89E96-2D79-4E3C-96AF-282B65DBFBD6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E843E-FF59-43F9-A535-76AC8C60E9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7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E843E-FF59-43F9-A535-76AC8C60E99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5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E843E-FF59-43F9-A535-76AC8C60E99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467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E843E-FF59-43F9-A535-76AC8C60E99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13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E843E-FF59-43F9-A535-76AC8C60E99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410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E843E-FF59-43F9-A535-76AC8C60E99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03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E843E-FF59-43F9-A535-76AC8C60E99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10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EFE5-CD15-4008-9B55-BBFA2D3E805A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2F72-0DCD-45A4-A444-29EE80CFD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0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EFE5-CD15-4008-9B55-BBFA2D3E805A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2F72-0DCD-45A4-A444-29EE80CFD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91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EFE5-CD15-4008-9B55-BBFA2D3E805A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2F72-0DCD-45A4-A444-29EE80CFD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68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EFE5-CD15-4008-9B55-BBFA2D3E805A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2F72-0DCD-45A4-A444-29EE80CFD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5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EFE5-CD15-4008-9B55-BBFA2D3E805A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2F72-0DCD-45A4-A444-29EE80CFD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72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EFE5-CD15-4008-9B55-BBFA2D3E805A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2F72-0DCD-45A4-A444-29EE80CFD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91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EFE5-CD15-4008-9B55-BBFA2D3E805A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2F72-0DCD-45A4-A444-29EE80CFD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57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EFE5-CD15-4008-9B55-BBFA2D3E805A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2F72-0DCD-45A4-A444-29EE80CFD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94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EFE5-CD15-4008-9B55-BBFA2D3E805A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2F72-0DCD-45A4-A444-29EE80CFD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42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EFE5-CD15-4008-9B55-BBFA2D3E805A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2F72-0DCD-45A4-A444-29EE80CFD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0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EFE5-CD15-4008-9B55-BBFA2D3E805A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2F72-0DCD-45A4-A444-29EE80CFD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81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EFE5-CD15-4008-9B55-BBFA2D3E805A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2F72-0DCD-45A4-A444-29EE80CFD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51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4.xml"/><Relationship Id="rId7" Type="http://schemas.openxmlformats.org/officeDocument/2006/relationships/slide" Target="slide2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image" Target="../media/image16.jpg"/><Relationship Id="rId5" Type="http://schemas.openxmlformats.org/officeDocument/2006/relationships/slide" Target="slide16.xml"/><Relationship Id="rId10" Type="http://schemas.openxmlformats.org/officeDocument/2006/relationships/slide" Target="slide31.xml"/><Relationship Id="rId4" Type="http://schemas.openxmlformats.org/officeDocument/2006/relationships/slide" Target="slide18.xml"/><Relationship Id="rId9" Type="http://schemas.openxmlformats.org/officeDocument/2006/relationships/slide" Target="slide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slide" Target="slide5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2.xml"/><Relationship Id="rId7" Type="http://schemas.openxmlformats.org/officeDocument/2006/relationships/slide" Target="slide2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11" Type="http://schemas.openxmlformats.org/officeDocument/2006/relationships/image" Target="../media/image26.jpeg"/><Relationship Id="rId5" Type="http://schemas.openxmlformats.org/officeDocument/2006/relationships/slide" Target="slide25.xml"/><Relationship Id="rId10" Type="http://schemas.openxmlformats.org/officeDocument/2006/relationships/slide" Target="slide30.xml"/><Relationship Id="rId4" Type="http://schemas.openxmlformats.org/officeDocument/2006/relationships/slide" Target="slide24.xml"/><Relationship Id="rId9" Type="http://schemas.openxmlformats.org/officeDocument/2006/relationships/slide" Target="slide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eg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廣告頁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需要重新設計，強調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形象與特色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b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積分計算和獎勵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2811757" cy="43377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556792"/>
            <a:ext cx="2614281" cy="44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註冊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_DB06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39952" y="985368"/>
            <a:ext cx="4860032" cy="580526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略過：不送出資料，直接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跳轉到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DC03</a:t>
            </a:r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按相機拍照上傳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完成：先儲存資料，連往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DC03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5" y="949476"/>
            <a:ext cx="3289506" cy="58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接單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_DC00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5576" y="1052736"/>
            <a:ext cx="8388424" cy="5805264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本頁出現條件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畫面請看我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司機因為未經過審核，無法看單，將依以下狀態，出現彈跳視窗提示。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狀態：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司機身份未選擇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司機登錄未填寫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證件上傳不齊全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資格審核中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接單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_DC00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3616" y="836712"/>
            <a:ext cx="6624736" cy="5805264"/>
          </a:xfrm>
        </p:spPr>
        <p:txBody>
          <a:bodyPr>
            <a:normAutofit lnSpcReduction="10000"/>
          </a:bodyPr>
          <a:lstStyle/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審核通過時，傳簡訊通知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司機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審核通過後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---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則可以接單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依司機身份判斷頁面：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Dtaxi_A01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Dvan_A01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Dcon_A01</a:t>
            </a: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00"/>
          <a:stretch/>
        </p:blipFill>
        <p:spPr>
          <a:xfrm>
            <a:off x="6084168" y="3846790"/>
            <a:ext cx="2762972" cy="28185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50"/>
          <a:stretch/>
        </p:blipFill>
        <p:spPr>
          <a:xfrm>
            <a:off x="6094135" y="836712"/>
            <a:ext cx="2789490" cy="29400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43"/>
          <a:stretch/>
        </p:blipFill>
        <p:spPr>
          <a:xfrm>
            <a:off x="214868" y="835932"/>
            <a:ext cx="2767688" cy="289289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50"/>
          <a:stretch/>
        </p:blipFill>
        <p:spPr>
          <a:xfrm>
            <a:off x="3163057" y="835932"/>
            <a:ext cx="2780253" cy="29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主選單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_DC02 (</a:t>
            </a:r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側邊欄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91880" y="1125517"/>
            <a:ext cx="5652120" cy="5471835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開始接單　　　　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DC00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訂單篩選　　　　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DC03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計程車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4" action="ppaction://hlinksldjump"/>
              </a:rPr>
              <a:t>DC03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貨車、貨櫃車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待跑訂單                請參考計程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貨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貨櫃車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過去訂單                請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參考計程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貨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貨櫃車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客戶支援　　　　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5" action="ppaction://hlinksldjump"/>
              </a:rPr>
              <a:t>DC06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最新通知　　　　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6" action="ppaction://hlinksldjump"/>
              </a:rPr>
              <a:t>DC07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關於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第一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幫　　　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7" action="ppaction://hlinksldjump"/>
              </a:rPr>
              <a:t>DC08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與朋友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分享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8" action="ppaction://hlinksldjump"/>
              </a:rPr>
              <a:t>DC09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我的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帳戶　　　　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9" action="ppaction://hlinksldjump"/>
              </a:rPr>
              <a:t>DC10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我的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錢包　　　　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DC11</a:t>
            </a: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積分獎勵              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10" action="ppaction://hlinksldjump"/>
              </a:rPr>
              <a:t>DC12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178058" y="4662521"/>
            <a:ext cx="792088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195351" y="4171983"/>
            <a:ext cx="79097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860032" y="5089748"/>
            <a:ext cx="1074390" cy="2114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860032" y="5521796"/>
            <a:ext cx="1074390" cy="2114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895756" y="3717536"/>
            <a:ext cx="1074390" cy="2114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4860032" y="3300561"/>
            <a:ext cx="1074390" cy="2114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875120" y="1701581"/>
            <a:ext cx="1074390" cy="2114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4875119" y="1255518"/>
            <a:ext cx="1090567" cy="1683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4860032" y="2851004"/>
            <a:ext cx="1074390" cy="2114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4865762" y="2497460"/>
            <a:ext cx="1074390" cy="2114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860032" y="5921934"/>
            <a:ext cx="1074390" cy="2114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6" y="1121663"/>
            <a:ext cx="3186845" cy="56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篩選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_DC03-</a:t>
            </a:r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計程車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主選單：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DC02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完成：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4" action="ppaction://hlinksldjump"/>
              </a:rPr>
              <a:t>DC00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條件可複選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預設值為：距離目前位置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定位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GPS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方圓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公里內訂單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從「彰化縣」發車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1546"/>
            <a:ext cx="3173861" cy="56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篩選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_DC03-</a:t>
            </a:r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貨車、貨櫃車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主選單：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DC02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完成：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4" action="ppaction://hlinksldjump"/>
              </a:rPr>
              <a:t>DC01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條件可複選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預設值為：距離目前位置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定位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GPS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方圓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公里內訂單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往「彰化縣」路上所有訂單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(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判斷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出發點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為彰化的單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3256528" cy="57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支援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_DC06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11960" y="1052736"/>
            <a:ext cx="4860032" cy="5805264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按下選單，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開啟主選單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DC02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常見問題：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DC06-1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會員條款：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4" action="ppaction://hlinksldjump"/>
              </a:rPr>
              <a:t>DC06-2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提供意見：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5" action="ppaction://hlinksldjump"/>
              </a:rPr>
              <a:t>DC06-3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3253872" cy="57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支援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_DC06-1(</a:t>
            </a:r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常見問題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上一頁：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DC06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webview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連結網站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3246461" cy="57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支援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_DC06-2(</a:t>
            </a:r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會員條款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DC06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webview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連結網站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833"/>
            <a:ext cx="3275856" cy="58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支援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_DC06-3(</a:t>
            </a:r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提供意見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C06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送出：儲存訊息後，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回到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DC06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必填檢查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664"/>
            <a:ext cx="3384376" cy="60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登入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_DA01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點選忘記密碼連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到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DA02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 startAt="2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登入：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帳密錯誤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跳到「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DA03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帳密正確，跳到「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4" action="ppaction://hlinksldjump"/>
              </a:rPr>
              <a:t>DC01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 startAt="2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註冊：跳到「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5" action="ppaction://hlinksldjump"/>
              </a:rPr>
              <a:t>DB01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68542"/>
            <a:ext cx="3021818" cy="53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通知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_DC07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按下資訊後，連到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webview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按下選單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DC02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系統發佈最新通知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先推播到使用者的手機上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3312368" cy="58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關於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_DC08 (</a:t>
            </a:r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關於第一幫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按下選單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DC02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連結</a:t>
            </a:r>
            <a:r>
              <a:rPr lang="en-US" altLang="zh-TW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webview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6"/>
            <a:ext cx="3168352" cy="56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分享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_DC09(</a:t>
            </a:r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分享給朋友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按下選單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DC02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33195"/>
            <a:ext cx="3168352" cy="56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帳戶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_DC10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06483" y="1052736"/>
            <a:ext cx="4860032" cy="5805264"/>
          </a:xfrm>
        </p:spPr>
        <p:txBody>
          <a:bodyPr>
            <a:normAutofit/>
          </a:bodyPr>
          <a:lstStyle/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按下選單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DC02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登出：提示「成功登出」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自動跳轉到「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DA01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修改密碼：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4" action="ppaction://hlinksldjump"/>
              </a:rPr>
              <a:t>DC10-1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編輯司機資料：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5" action="ppaction://hlinksldjump"/>
              </a:rPr>
              <a:t>DC10-2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獲得評語：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6" action="ppaction://hlinksldjump"/>
              </a:rPr>
              <a:t>DC10-3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司機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身份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7" action="ppaction://hlinksldjump"/>
              </a:rPr>
              <a:t>DC10-4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車籍登錄：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8" action="ppaction://hlinksldjump"/>
              </a:rPr>
              <a:t>DC10-5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上傳證件：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9" action="ppaction://hlinksldjump"/>
              </a:rPr>
              <a:t>DC10-6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我推薦的好友：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10" action="ppaction://hlinksldjump"/>
              </a:rPr>
              <a:t>DC10-7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3" y="1041377"/>
            <a:ext cx="3172767" cy="56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帳戶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_DC10-1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DC10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儲存：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檢查舊密碼是否正確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錯誤的話，打叉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出現提示「密碼錯誤」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檢查確認密碼是否與新密碼一致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錯誤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的話，打叉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出現提示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「確認密碼不一致」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皆正確，更改密碼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出現提示「密碼修改成功」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88459"/>
            <a:ext cx="3003793" cy="53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帳戶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_DC10-2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DC10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儲存：儲存資料提示「資料已儲存」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只有以下欄位可修改：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頭像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點頭像可開啟相機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相簿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服務特色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下拉式選單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介紹與備註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文字輸入框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9805"/>
            <a:ext cx="2712376" cy="58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帳戶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_DC10-3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上一頁：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DC10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  </a:t>
            </a:r>
            <a:r>
              <a:rPr lang="zh-TW" alt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姓</a:t>
            </a:r>
            <a:r>
              <a:rPr lang="en-US" altLang="zh-TW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先生小姐 </a:t>
            </a:r>
            <a:endParaRPr lang="en-US" altLang="zh-TW" sz="2400" b="1" u="sng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直接顯示客戶評語、日期、星星數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3253872" cy="57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帳戶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_DC10-4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DC10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如果司機還沒選擇身份：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選身份後儲存資料。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如果司機已選身份：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其它身份的按鈕暗掉。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008"/>
            <a:ext cx="1946021" cy="34579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41" y="1603870"/>
            <a:ext cx="2001355" cy="35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帳戶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_DC10-5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644008" y="1205136"/>
            <a:ext cx="4652392" cy="580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全部資料必填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上一頁：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DC10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如果司機還沒填資料：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填完資料按完成，先儲存資料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4.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如果司機資料已全填：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列出目前資料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不可修改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「完成」消失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55579"/>
            <a:ext cx="2071121" cy="36776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36325"/>
            <a:ext cx="2081964" cy="36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帳戶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_DC10-6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644008" y="1205136"/>
            <a:ext cx="4499992" cy="54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上一頁：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DC10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四種狀態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沒上傳、不通過、審核中、已通過</a:t>
            </a:r>
            <a:endParaRPr lang="en-US" altLang="zh-TW" sz="18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18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還沒上傳照片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zh-TW" altLang="en-US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審核不通過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出現「相機」圖案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4. </a:t>
            </a:r>
            <a:r>
              <a:rPr lang="zh-TW" altLang="en-US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審核中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：出現「放大鏡」圖案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5. </a:t>
            </a:r>
            <a:r>
              <a:rPr lang="zh-TW" altLang="en-US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已通過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：出現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「勾勾」圖案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全部拍好後，按完成送出，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出現提示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「司機資格審核中」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如果全部已打勾：「完成」消失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12658"/>
            <a:ext cx="3010559" cy="53458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5" b="41692"/>
          <a:stretch/>
        </p:blipFill>
        <p:spPr>
          <a:xfrm>
            <a:off x="971600" y="4581128"/>
            <a:ext cx="342208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登入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_DA02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上一頁回到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DA01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核對個人資料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若正確再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透過簡訊發送新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密碼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4524"/>
            <a:ext cx="3035895" cy="53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帳戶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_DC10-7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644008" y="1205136"/>
            <a:ext cx="4499992" cy="54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上一頁：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DC10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顯示因為我推薦而加入的好友，欄位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包括：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A.</a:t>
            </a:r>
            <a:r>
              <a:rPr lang="zh-TW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好友加入日期</a:t>
            </a: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B.</a:t>
            </a:r>
            <a:r>
              <a:rPr lang="zh-TW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好友姓名</a:t>
            </a:r>
            <a:endParaRPr lang="en-US" altLang="zh-TW" sz="18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C.</a:t>
            </a:r>
            <a:r>
              <a:rPr lang="zh-TW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好友為我賺取的積分</a:t>
            </a:r>
            <a:endParaRPr lang="en-US" altLang="zh-TW" sz="18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1" y="936104"/>
            <a:ext cx="3228741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積分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_DC12-1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355976" y="1205136"/>
            <a:ext cx="4788024" cy="54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側邊欄：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DC02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綠色區塊會放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個階段的樹苗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每天重置從第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階段開始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按下升級，圖換成第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階段，按鈕鎖住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倒數計時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個小時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2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小時後，按鈕解鎖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按下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升級，圖換成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階段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，按鈕鎖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住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依此類推到第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階段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階段時按下升級，累加積分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1,000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分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積分紀錄：前往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4" action="ppaction://hlinksldjump"/>
              </a:rPr>
              <a:t>DC12-2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車神：判斷目前階級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領取區：依目前階級顯示可領取的獎勵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3350397" cy="59492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2000" y="602128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7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積分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_DC12-2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644008" y="1205136"/>
            <a:ext cx="4499992" cy="54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上一頁：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DC12-1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列出所有取得積分的紀錄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包含日期、方式、獲得積分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60849"/>
            <a:ext cx="3213320" cy="57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登入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_DA03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752528" cy="580526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帳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密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錯誤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</a:t>
            </a:r>
            <a:r>
              <a:rPr lang="zh-TW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彈跳視窗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出現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提示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確認：回到「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DA02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" y="1178461"/>
            <a:ext cx="3173368" cy="56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註冊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_DB01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63888" y="1052736"/>
            <a:ext cx="5472608" cy="580526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上一頁是回到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DA01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」登入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畫面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按「隱私權政策和會員規則」連到「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DB02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本頁皆是文字輸入框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勾選「我同意」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才能按「傳送驗證碼」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身份證字號驗證：用身份證計算公式來驗證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手機格式驗證：「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09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」開頭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+8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碼數字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密碼確認驗證：需與「密碼確認」輸入相同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按「傳送驗證碼」時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A.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資訊都對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=&gt;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出現提示「請確認手機號碼是否正  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確」，按「確認」直接跳到「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4" action="ppaction://hlinksldjump"/>
              </a:rPr>
              <a:t>DB03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」，並傳送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簡訊。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按「取消」，則清空手機號碼的欄位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B.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身分證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手機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密碼確認有誤、必填檢查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彈跳視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窗提示：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●身份證字號格式錯誤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●手機號碼格式錯誤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●密碼確認輸入錯誤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9.    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必填檢查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 startAt="10"/>
            </a:pP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推薦人代碼：可使用會員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id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，與推薦人建立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連結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9" y="908720"/>
            <a:ext cx="3279603" cy="58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註冊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_DB02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1052736"/>
            <a:ext cx="4860032" cy="580526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</a:t>
            </a:r>
            <a:r>
              <a:rPr lang="zh-TW" alt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隱私權政策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文字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</a:t>
            </a:r>
            <a:r>
              <a:rPr lang="zh-TW" alt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會員條款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文字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上一頁：「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DB01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要用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WEBVIEW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3240360" cy="575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註冊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_DB03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39952" y="985368"/>
            <a:ext cx="4860032" cy="5805264"/>
          </a:xfrm>
        </p:spPr>
        <p:txBody>
          <a:bodyPr>
            <a:normAutofit lnSpcReduction="10000"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60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秒後驗證碼失效，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60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秒會倒數計時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文字輸入置中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按「確認」時判斷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~~</a:t>
            </a:r>
          </a:p>
          <a:p>
            <a:pPr algn="l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A.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正確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彈跳視窗「註冊完成」，自動  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進入選擇身份「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DB04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錯誤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彈跳視窗「驗證碼錯誤」                                   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4.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按</a:t>
            </a:r>
            <a:r>
              <a:rPr lang="zh-TW" alt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沒收到簡訊碼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，會再次傳送簡訊， 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秀出彈跳視窗「簡訊已發送」，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b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每人限定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次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AutoNum type="arabicPeriod" startAt="5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註冊成功要跳出「註冊完成」的提示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AutoNum type="arabicPeriod" startAt="5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上一頁：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進入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DB01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user\Desktop\20160628杞大大\1_CB客戶端-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000"/>
            <a:ext cx="3344388" cy="59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8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註冊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_DB04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39952" y="985368"/>
            <a:ext cx="4860032" cy="5805264"/>
          </a:xfrm>
        </p:spPr>
        <p:txBody>
          <a:bodyPr>
            <a:normAutofit/>
          </a:bodyPr>
          <a:lstStyle/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選擇一個司機身份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直接進入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DB05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85831"/>
            <a:ext cx="2966729" cy="52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307"/>
            <a:ext cx="9144000" cy="1034429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註冊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_DB05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39952" y="985368"/>
            <a:ext cx="4860032" cy="580526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上一頁：進入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 action="ppaction://hlinksldjump"/>
              </a:rPr>
              <a:t>DB04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文字輸入框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完成：先儲存資料，再前往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3" action="ppaction://hlinksldjump"/>
              </a:rPr>
              <a:t>DB06 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全部資料必填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</a:p>
          <a:p>
            <a:pPr algn="l">
              <a:lnSpc>
                <a:spcPct val="150000"/>
              </a:lnSpc>
            </a:pP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跳出後要能返回此畫面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6"/>
            <a:ext cx="3244119" cy="57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920</Words>
  <Application>Microsoft Office PowerPoint</Application>
  <PresentationFormat>如螢幕大小 (4:3)</PresentationFormat>
  <Paragraphs>268</Paragraphs>
  <Slides>32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Times New Roman</vt:lpstr>
      <vt:lpstr>Office 佈景主題</vt:lpstr>
      <vt:lpstr> 廣告頁(需要重新設計，強調app形象與特色) 積分計算和獎勵</vt:lpstr>
      <vt:lpstr>登入_DA01</vt:lpstr>
      <vt:lpstr>登入_DA02</vt:lpstr>
      <vt:lpstr>登入_DA03</vt:lpstr>
      <vt:lpstr>註冊_DB01</vt:lpstr>
      <vt:lpstr>註冊_DB02</vt:lpstr>
      <vt:lpstr>註冊_DB03</vt:lpstr>
      <vt:lpstr>註冊_DB04</vt:lpstr>
      <vt:lpstr>註冊_DB05</vt:lpstr>
      <vt:lpstr>註冊_DB06</vt:lpstr>
      <vt:lpstr>接單_DC00</vt:lpstr>
      <vt:lpstr>接單_DC00</vt:lpstr>
      <vt:lpstr>主選單_DC02 (側邊欄)</vt:lpstr>
      <vt:lpstr>篩選_DC03-計程車 </vt:lpstr>
      <vt:lpstr>篩選_DC03-貨車、貨櫃車 </vt:lpstr>
      <vt:lpstr>支援_DC06</vt:lpstr>
      <vt:lpstr>支援_DC06-1(常見問題)</vt:lpstr>
      <vt:lpstr>支援_DC06-2(會員條款)</vt:lpstr>
      <vt:lpstr>支援_DC06-3(提供意見)</vt:lpstr>
      <vt:lpstr>通知_DC07</vt:lpstr>
      <vt:lpstr>關於_DC08 (關於第一幫)</vt:lpstr>
      <vt:lpstr>分享_DC09(分享給朋友)</vt:lpstr>
      <vt:lpstr>帳戶_DC10</vt:lpstr>
      <vt:lpstr>帳戶_DC10-1</vt:lpstr>
      <vt:lpstr>帳戶_DC10-2</vt:lpstr>
      <vt:lpstr>帳戶_DC10-3</vt:lpstr>
      <vt:lpstr>帳戶_DC10-4</vt:lpstr>
      <vt:lpstr>帳戶_DC10-5</vt:lpstr>
      <vt:lpstr>帳戶_DC10-6</vt:lpstr>
      <vt:lpstr>帳戶_DC10-7</vt:lpstr>
      <vt:lpstr>積分_DC12-1</vt:lpstr>
      <vt:lpstr>積分_DC12-2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CA客戶端:</dc:title>
  <dc:creator>user</dc:creator>
  <cp:lastModifiedBy>Templar</cp:lastModifiedBy>
  <cp:revision>136</cp:revision>
  <dcterms:created xsi:type="dcterms:W3CDTF">2016-06-27T03:03:02Z</dcterms:created>
  <dcterms:modified xsi:type="dcterms:W3CDTF">2016-08-05T03:39:24Z</dcterms:modified>
</cp:coreProperties>
</file>