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00C2E8-5CA1-A4CC-EFF4-89DD5C2B4752}" v="2079" dt="2025-08-12T17:42:33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lai@student.ubc.ca" userId="S::marclai@student.ubc.ca::bd1db454-5f5c-4c96-9801-ea7a1fc548ed" providerId="AD" clId="Web-{5500C2E8-5CA1-A4CC-EFF4-89DD5C2B4752}"/>
    <pc:docChg chg="addSld delSld modSld">
      <pc:chgData name="marclai@student.ubc.ca" userId="S::marclai@student.ubc.ca::bd1db454-5f5c-4c96-9801-ea7a1fc548ed" providerId="AD" clId="Web-{5500C2E8-5CA1-A4CC-EFF4-89DD5C2B4752}" dt="2025-08-12T17:42:28.830" v="2052" actId="20577"/>
      <pc:docMkLst>
        <pc:docMk/>
      </pc:docMkLst>
      <pc:sldChg chg="modSp">
        <pc:chgData name="marclai@student.ubc.ca" userId="S::marclai@student.ubc.ca::bd1db454-5f5c-4c96-9801-ea7a1fc548ed" providerId="AD" clId="Web-{5500C2E8-5CA1-A4CC-EFF4-89DD5C2B4752}" dt="2025-08-12T16:07:19.939" v="13" actId="20577"/>
        <pc:sldMkLst>
          <pc:docMk/>
          <pc:sldMk cId="109857222" sldId="256"/>
        </pc:sldMkLst>
        <pc:spChg chg="mod">
          <ac:chgData name="marclai@student.ubc.ca" userId="S::marclai@student.ubc.ca::bd1db454-5f5c-4c96-9801-ea7a1fc548ed" providerId="AD" clId="Web-{5500C2E8-5CA1-A4CC-EFF4-89DD5C2B4752}" dt="2025-08-12T16:07:19.939" v="13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 new">
        <pc:chgData name="marclai@student.ubc.ca" userId="S::marclai@student.ubc.ca::bd1db454-5f5c-4c96-9801-ea7a1fc548ed" providerId="AD" clId="Web-{5500C2E8-5CA1-A4CC-EFF4-89DD5C2B4752}" dt="2025-08-12T16:54:41.282" v="2049" actId="20577"/>
        <pc:sldMkLst>
          <pc:docMk/>
          <pc:sldMk cId="390272072" sldId="257"/>
        </pc:sldMkLst>
        <pc:spChg chg="mod">
          <ac:chgData name="marclai@student.ubc.ca" userId="S::marclai@student.ubc.ca::bd1db454-5f5c-4c96-9801-ea7a1fc548ed" providerId="AD" clId="Web-{5500C2E8-5CA1-A4CC-EFF4-89DD5C2B4752}" dt="2025-08-12T16:08:16.954" v="104" actId="20577"/>
          <ac:spMkLst>
            <pc:docMk/>
            <pc:sldMk cId="390272072" sldId="257"/>
            <ac:spMk id="2" creationId="{2A789262-3860-CBAE-6158-D4658AE15F0B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6:54:41.282" v="2049" actId="20577"/>
          <ac:spMkLst>
            <pc:docMk/>
            <pc:sldMk cId="390272072" sldId="257"/>
            <ac:spMk id="3" creationId="{6BF83DDA-D824-586C-1791-5244B7346D3E}"/>
          </ac:spMkLst>
        </pc:spChg>
      </pc:sldChg>
      <pc:sldChg chg="modSp new">
        <pc:chgData name="marclai@student.ubc.ca" userId="S::marclai@student.ubc.ca::bd1db454-5f5c-4c96-9801-ea7a1fc548ed" providerId="AD" clId="Web-{5500C2E8-5CA1-A4CC-EFF4-89DD5C2B4752}" dt="2025-08-12T16:36:22.461" v="1686" actId="20577"/>
        <pc:sldMkLst>
          <pc:docMk/>
          <pc:sldMk cId="418340387" sldId="258"/>
        </pc:sldMkLst>
        <pc:spChg chg="mod">
          <ac:chgData name="marclai@student.ubc.ca" userId="S::marclai@student.ubc.ca::bd1db454-5f5c-4c96-9801-ea7a1fc548ed" providerId="AD" clId="Web-{5500C2E8-5CA1-A4CC-EFF4-89DD5C2B4752}" dt="2025-08-12T16:09:07.642" v="136" actId="20577"/>
          <ac:spMkLst>
            <pc:docMk/>
            <pc:sldMk cId="418340387" sldId="258"/>
            <ac:spMk id="2" creationId="{9460B198-7B01-773B-FCB4-42C2E2BD6AEA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6:36:22.461" v="1686" actId="20577"/>
          <ac:spMkLst>
            <pc:docMk/>
            <pc:sldMk cId="418340387" sldId="258"/>
            <ac:spMk id="3" creationId="{3EDE5A8B-CF9E-4673-28A3-C4B8D2211746}"/>
          </ac:spMkLst>
        </pc:spChg>
      </pc:sldChg>
      <pc:sldChg chg="addSp delSp modSp new mod setBg">
        <pc:chgData name="marclai@student.ubc.ca" userId="S::marclai@student.ubc.ca::bd1db454-5f5c-4c96-9801-ea7a1fc548ed" providerId="AD" clId="Web-{5500C2E8-5CA1-A4CC-EFF4-89DD5C2B4752}" dt="2025-08-12T17:42:28.830" v="2052" actId="20577"/>
        <pc:sldMkLst>
          <pc:docMk/>
          <pc:sldMk cId="3936753254" sldId="259"/>
        </pc:sldMkLst>
        <pc:spChg chg="mod">
          <ac:chgData name="marclai@student.ubc.ca" userId="S::marclai@student.ubc.ca::bd1db454-5f5c-4c96-9801-ea7a1fc548ed" providerId="AD" clId="Web-{5500C2E8-5CA1-A4CC-EFF4-89DD5C2B4752}" dt="2025-08-12T16:45:00.348" v="1751"/>
          <ac:spMkLst>
            <pc:docMk/>
            <pc:sldMk cId="3936753254" sldId="259"/>
            <ac:spMk id="2" creationId="{E0607803-31D3-45B4-99AD-54A8D91D1EBE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7:42:28.830" v="2052" actId="20577"/>
          <ac:spMkLst>
            <pc:docMk/>
            <pc:sldMk cId="3936753254" sldId="259"/>
            <ac:spMk id="3" creationId="{06A511AA-F7BA-B993-E662-3A2C512F0BC0}"/>
          </ac:spMkLst>
        </pc:spChg>
        <pc:spChg chg="add del">
          <ac:chgData name="marclai@student.ubc.ca" userId="S::marclai@student.ubc.ca::bd1db454-5f5c-4c96-9801-ea7a1fc548ed" providerId="AD" clId="Web-{5500C2E8-5CA1-A4CC-EFF4-89DD5C2B4752}" dt="2025-08-12T16:45:00.348" v="1750"/>
          <ac:spMkLst>
            <pc:docMk/>
            <pc:sldMk cId="3936753254" sldId="259"/>
            <ac:spMk id="9" creationId="{0B9EE3F3-89B7-43C3-8651-C4C96830993D}"/>
          </ac:spMkLst>
        </pc:spChg>
        <pc:spChg chg="add del">
          <ac:chgData name="marclai@student.ubc.ca" userId="S::marclai@student.ubc.ca::bd1db454-5f5c-4c96-9801-ea7a1fc548ed" providerId="AD" clId="Web-{5500C2E8-5CA1-A4CC-EFF4-89DD5C2B4752}" dt="2025-08-12T16:45:00.348" v="1750"/>
          <ac:spMkLst>
            <pc:docMk/>
            <pc:sldMk cId="3936753254" sldId="259"/>
            <ac:spMk id="11" creationId="{33AE4636-AEEC-45D6-84D4-7AC2DA48ECF8}"/>
          </ac:spMkLst>
        </pc:spChg>
        <pc:spChg chg="add del">
          <ac:chgData name="marclai@student.ubc.ca" userId="S::marclai@student.ubc.ca::bd1db454-5f5c-4c96-9801-ea7a1fc548ed" providerId="AD" clId="Web-{5500C2E8-5CA1-A4CC-EFF4-89DD5C2B4752}" dt="2025-08-12T16:45:00.348" v="1750"/>
          <ac:spMkLst>
            <pc:docMk/>
            <pc:sldMk cId="3936753254" sldId="259"/>
            <ac:spMk id="13" creationId="{8D9CE0F4-2EB2-4F1F-8AAC-DB3571D9FE10}"/>
          </ac:spMkLst>
        </pc:spChg>
        <pc:spChg chg="add">
          <ac:chgData name="marclai@student.ubc.ca" userId="S::marclai@student.ubc.ca::bd1db454-5f5c-4c96-9801-ea7a1fc548ed" providerId="AD" clId="Web-{5500C2E8-5CA1-A4CC-EFF4-89DD5C2B4752}" dt="2025-08-12T16:45:00.348" v="1751"/>
          <ac:spMkLst>
            <pc:docMk/>
            <pc:sldMk cId="3936753254" sldId="259"/>
            <ac:spMk id="15" creationId="{45D37F4E-DDB4-456B-97E0-9937730A039F}"/>
          </ac:spMkLst>
        </pc:spChg>
        <pc:spChg chg="add">
          <ac:chgData name="marclai@student.ubc.ca" userId="S::marclai@student.ubc.ca::bd1db454-5f5c-4c96-9801-ea7a1fc548ed" providerId="AD" clId="Web-{5500C2E8-5CA1-A4CC-EFF4-89DD5C2B4752}" dt="2025-08-12T16:45:00.348" v="1751"/>
          <ac:spMkLst>
            <pc:docMk/>
            <pc:sldMk cId="3936753254" sldId="259"/>
            <ac:spMk id="16" creationId="{B2DD41CD-8F47-4F56-AD12-4E2FF7696987}"/>
          </ac:spMkLst>
        </pc:spChg>
        <pc:picChg chg="add mod">
          <ac:chgData name="marclai@student.ubc.ca" userId="S::marclai@student.ubc.ca::bd1db454-5f5c-4c96-9801-ea7a1fc548ed" providerId="AD" clId="Web-{5500C2E8-5CA1-A4CC-EFF4-89DD5C2B4752}" dt="2025-08-12T16:45:00.348" v="1751"/>
          <ac:picMkLst>
            <pc:docMk/>
            <pc:sldMk cId="3936753254" sldId="259"/>
            <ac:picMk id="4" creationId="{32C15948-E6B6-221C-2B77-72BBBC809D39}"/>
          </ac:picMkLst>
        </pc:picChg>
      </pc:sldChg>
      <pc:sldChg chg="modSp new">
        <pc:chgData name="marclai@student.ubc.ca" userId="S::marclai@student.ubc.ca::bd1db454-5f5c-4c96-9801-ea7a1fc548ed" providerId="AD" clId="Web-{5500C2E8-5CA1-A4CC-EFF4-89DD5C2B4752}" dt="2025-08-12T16:53:24.236" v="2032" actId="20577"/>
        <pc:sldMkLst>
          <pc:docMk/>
          <pc:sldMk cId="3124917664" sldId="260"/>
        </pc:sldMkLst>
        <pc:spChg chg="mod">
          <ac:chgData name="marclai@student.ubc.ca" userId="S::marclai@student.ubc.ca::bd1db454-5f5c-4c96-9801-ea7a1fc548ed" providerId="AD" clId="Web-{5500C2E8-5CA1-A4CC-EFF4-89DD5C2B4752}" dt="2025-08-12T16:26:44.620" v="1282" actId="20577"/>
          <ac:spMkLst>
            <pc:docMk/>
            <pc:sldMk cId="3124917664" sldId="260"/>
            <ac:spMk id="2" creationId="{45A7BBFB-C998-0091-8260-DB393D7D9AFF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6:53:24.236" v="2032" actId="20577"/>
          <ac:spMkLst>
            <pc:docMk/>
            <pc:sldMk cId="3124917664" sldId="260"/>
            <ac:spMk id="3" creationId="{87DB9420-C625-A19D-B37F-47E9BE545D81}"/>
          </ac:spMkLst>
        </pc:spChg>
      </pc:sldChg>
      <pc:sldChg chg="new del">
        <pc:chgData name="marclai@student.ubc.ca" userId="S::marclai@student.ubc.ca::bd1db454-5f5c-4c96-9801-ea7a1fc548ed" providerId="AD" clId="Web-{5500C2E8-5CA1-A4CC-EFF4-89DD5C2B4752}" dt="2025-08-12T16:26:47.214" v="1283"/>
        <pc:sldMkLst>
          <pc:docMk/>
          <pc:sldMk cId="3301902265" sldId="261"/>
        </pc:sldMkLst>
      </pc:sldChg>
      <pc:sldChg chg="modSp new">
        <pc:chgData name="marclai@student.ubc.ca" userId="S::marclai@student.ubc.ca::bd1db454-5f5c-4c96-9801-ea7a1fc548ed" providerId="AD" clId="Web-{5500C2E8-5CA1-A4CC-EFF4-89DD5C2B4752}" dt="2025-08-12T16:43:46.661" v="1747" actId="20577"/>
        <pc:sldMkLst>
          <pc:docMk/>
          <pc:sldMk cId="630621774" sldId="262"/>
        </pc:sldMkLst>
        <pc:spChg chg="mod">
          <ac:chgData name="marclai@student.ubc.ca" userId="S::marclai@student.ubc.ca::bd1db454-5f5c-4c96-9801-ea7a1fc548ed" providerId="AD" clId="Web-{5500C2E8-5CA1-A4CC-EFF4-89DD5C2B4752}" dt="2025-08-12T16:20:56.231" v="858" actId="20577"/>
          <ac:spMkLst>
            <pc:docMk/>
            <pc:sldMk cId="630621774" sldId="262"/>
            <ac:spMk id="2" creationId="{5EF6521C-0191-A08C-2DD3-15503AF92FD5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6:43:46.661" v="1747" actId="20577"/>
          <ac:spMkLst>
            <pc:docMk/>
            <pc:sldMk cId="630621774" sldId="262"/>
            <ac:spMk id="3" creationId="{A091E18F-6278-873F-8226-8F8E233B7561}"/>
          </ac:spMkLst>
        </pc:spChg>
      </pc:sldChg>
      <pc:sldChg chg="addSp delSp modSp new mod setBg">
        <pc:chgData name="marclai@student.ubc.ca" userId="S::marclai@student.ubc.ca::bd1db454-5f5c-4c96-9801-ea7a1fc548ed" providerId="AD" clId="Web-{5500C2E8-5CA1-A4CC-EFF4-89DD5C2B4752}" dt="2025-08-12T16:32:58.885" v="1493" actId="20577"/>
        <pc:sldMkLst>
          <pc:docMk/>
          <pc:sldMk cId="2177129947" sldId="263"/>
        </pc:sldMkLst>
        <pc:spChg chg="mod">
          <ac:chgData name="marclai@student.ubc.ca" userId="S::marclai@student.ubc.ca::bd1db454-5f5c-4c96-9801-ea7a1fc548ed" providerId="AD" clId="Web-{5500C2E8-5CA1-A4CC-EFF4-89DD5C2B4752}" dt="2025-08-12T16:32:41.260" v="1489"/>
          <ac:spMkLst>
            <pc:docMk/>
            <pc:sldMk cId="2177129947" sldId="263"/>
            <ac:spMk id="2" creationId="{8CC652A6-DE79-216B-DE82-AE725897FC83}"/>
          </ac:spMkLst>
        </pc:spChg>
        <pc:spChg chg="mod">
          <ac:chgData name="marclai@student.ubc.ca" userId="S::marclai@student.ubc.ca::bd1db454-5f5c-4c96-9801-ea7a1fc548ed" providerId="AD" clId="Web-{5500C2E8-5CA1-A4CC-EFF4-89DD5C2B4752}" dt="2025-08-12T16:32:58.885" v="1493" actId="20577"/>
          <ac:spMkLst>
            <pc:docMk/>
            <pc:sldMk cId="2177129947" sldId="263"/>
            <ac:spMk id="3" creationId="{E1AC7554-3EFE-286F-BC10-0D15FE039168}"/>
          </ac:spMkLst>
        </pc:spChg>
        <pc:spChg chg="add del">
          <ac:chgData name="marclai@student.ubc.ca" userId="S::marclai@student.ubc.ca::bd1db454-5f5c-4c96-9801-ea7a1fc548ed" providerId="AD" clId="Web-{5500C2E8-5CA1-A4CC-EFF4-89DD5C2B4752}" dt="2025-08-12T16:32:41.260" v="1488"/>
          <ac:spMkLst>
            <pc:docMk/>
            <pc:sldMk cId="2177129947" sldId="263"/>
            <ac:spMk id="9" creationId="{743AA782-23D1-4521-8CAD-47662984AA08}"/>
          </ac:spMkLst>
        </pc:spChg>
        <pc:spChg chg="add del">
          <ac:chgData name="marclai@student.ubc.ca" userId="S::marclai@student.ubc.ca::bd1db454-5f5c-4c96-9801-ea7a1fc548ed" providerId="AD" clId="Web-{5500C2E8-5CA1-A4CC-EFF4-89DD5C2B4752}" dt="2025-08-12T16:32:41.260" v="1488"/>
          <ac:spMkLst>
            <pc:docMk/>
            <pc:sldMk cId="2177129947" sldId="263"/>
            <ac:spMk id="11" creationId="{71877DBC-BB60-40F0-AC93-2ACDBAAE60CE}"/>
          </ac:spMkLst>
        </pc:spChg>
        <pc:spChg chg="add">
          <ac:chgData name="marclai@student.ubc.ca" userId="S::marclai@student.ubc.ca::bd1db454-5f5c-4c96-9801-ea7a1fc548ed" providerId="AD" clId="Web-{5500C2E8-5CA1-A4CC-EFF4-89DD5C2B4752}" dt="2025-08-12T16:32:41.260" v="1489"/>
          <ac:spMkLst>
            <pc:docMk/>
            <pc:sldMk cId="2177129947" sldId="263"/>
            <ac:spMk id="13" creationId="{8D9CE0F4-2EB2-4F1F-8AAC-DB3571D9FE10}"/>
          </ac:spMkLst>
        </pc:spChg>
        <pc:spChg chg="add">
          <ac:chgData name="marclai@student.ubc.ca" userId="S::marclai@student.ubc.ca::bd1db454-5f5c-4c96-9801-ea7a1fc548ed" providerId="AD" clId="Web-{5500C2E8-5CA1-A4CC-EFF4-89DD5C2B4752}" dt="2025-08-12T16:32:41.260" v="1489"/>
          <ac:spMkLst>
            <pc:docMk/>
            <pc:sldMk cId="2177129947" sldId="263"/>
            <ac:spMk id="14" creationId="{0B9EE3F3-89B7-43C3-8651-C4C96830993D}"/>
          </ac:spMkLst>
        </pc:spChg>
        <pc:spChg chg="add">
          <ac:chgData name="marclai@student.ubc.ca" userId="S::marclai@student.ubc.ca::bd1db454-5f5c-4c96-9801-ea7a1fc548ed" providerId="AD" clId="Web-{5500C2E8-5CA1-A4CC-EFF4-89DD5C2B4752}" dt="2025-08-12T16:32:41.260" v="1489"/>
          <ac:spMkLst>
            <pc:docMk/>
            <pc:sldMk cId="2177129947" sldId="263"/>
            <ac:spMk id="15" creationId="{33AE4636-AEEC-45D6-84D4-7AC2DA48ECF8}"/>
          </ac:spMkLst>
        </pc:spChg>
        <pc:picChg chg="add mod">
          <ac:chgData name="marclai@student.ubc.ca" userId="S::marclai@student.ubc.ca::bd1db454-5f5c-4c96-9801-ea7a1fc548ed" providerId="AD" clId="Web-{5500C2E8-5CA1-A4CC-EFF4-89DD5C2B4752}" dt="2025-08-12T16:32:41.260" v="1489"/>
          <ac:picMkLst>
            <pc:docMk/>
            <pc:sldMk cId="2177129947" sldId="263"/>
            <ac:picMk id="4" creationId="{821056E0-58E1-F42A-6CE4-ACD7EDB860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Memory Sweeper for UAF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9262-3860-CBAE-6158-D4658AE1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83DDA-D824-586C-1791-5244B734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Relatively new technique, inspired by garbage collection</a:t>
            </a:r>
          </a:p>
          <a:p>
            <a:r>
              <a:rPr lang="en-GB" dirty="0"/>
              <a:t>They make changes to workflow memory management; overriding memory management</a:t>
            </a:r>
          </a:p>
          <a:p>
            <a:r>
              <a:rPr lang="en-GB" dirty="0"/>
              <a:t>Other current sample's sweeper doesn't sweep for references </a:t>
            </a:r>
            <a:r>
              <a:rPr lang="en-GB" i="1" dirty="0"/>
              <a:t>inside </a:t>
            </a:r>
            <a:r>
              <a:rPr lang="en-GB" dirty="0"/>
              <a:t>the object. This is a change we need for sure.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272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B198-7B01-773B-FCB4-42C2E2BD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MarkUs</a:t>
            </a:r>
            <a:r>
              <a:rPr lang="en-GB" dirty="0"/>
              <a:t>, Minesweeper, </a:t>
            </a:r>
            <a:r>
              <a:rPr lang="en-GB" dirty="0" err="1"/>
              <a:t>Swiftsweeper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5A8B-CF9E-4673-28A3-C4B8D221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Pretty much the only ones referenced. Might be one or two more with similar ideas. </a:t>
            </a:r>
          </a:p>
          <a:p>
            <a:r>
              <a:rPr lang="en-GB" dirty="0"/>
              <a:t>Core differences: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/>
              <a:t>MarkUs</a:t>
            </a:r>
            <a:r>
              <a:rPr lang="en-GB" dirty="0"/>
              <a:t> (2020)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Graph-like "sweep" instead of linear sweeper. Go from a root set (registers, data segments, stack, ...) and recursively traverse to identify reachable memory.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Minesweeper (2022)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A linear sweeper of memory, unlike in </a:t>
            </a:r>
            <a:r>
              <a:rPr lang="en-GB" dirty="0" err="1"/>
              <a:t>MarkUs</a:t>
            </a:r>
            <a:r>
              <a:rPr lang="en-GB" dirty="0"/>
              <a:t>.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 err="1"/>
              <a:t>Swiftsweeper</a:t>
            </a:r>
            <a:r>
              <a:rPr lang="en-GB" dirty="0"/>
              <a:t> (2025)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GB" dirty="0"/>
              <a:t>Implementation uses </a:t>
            </a:r>
            <a:r>
              <a:rPr lang="en-GB" dirty="0" err="1"/>
              <a:t>ebpf</a:t>
            </a:r>
            <a:r>
              <a:rPr lang="en-GB" dirty="0"/>
              <a:t> to perform kernel actions, achieved high performance by bypassing context switches, and unnecessary bottlenecks and memory copying with existing solutions</a:t>
            </a:r>
          </a:p>
        </p:txBody>
      </p:sp>
    </p:spTree>
    <p:extLst>
      <p:ext uri="{BB962C8B-B14F-4D97-AF65-F5344CB8AC3E}">
        <p14:creationId xmlns:p14="http://schemas.microsoft.com/office/powerpoint/2010/main" val="418340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521C-0191-A08C-2DD3-15503AF92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Mutator Write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E18F-6278-873F-8226-8F8E233B7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An open question in garbage collection (how to do this efficiently without stop the world?)</a:t>
            </a:r>
          </a:p>
          <a:p>
            <a:r>
              <a:rPr lang="en-GB" dirty="0"/>
              <a:t>When a write happens onto memory that's already been marked.</a:t>
            </a:r>
          </a:p>
          <a:p>
            <a:r>
              <a:rPr lang="en-GB" i="1" dirty="0"/>
              <a:t>Addressed by None of the Papers? (unless with stop the world)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In Minesweeper, it justifies that when "free" happens, any references should already be present in memory (no new references should be born). (section 4.3)</a:t>
            </a:r>
          </a:p>
        </p:txBody>
      </p:sp>
    </p:spTree>
    <p:extLst>
      <p:ext uri="{BB962C8B-B14F-4D97-AF65-F5344CB8AC3E}">
        <p14:creationId xmlns:p14="http://schemas.microsoft.com/office/powerpoint/2010/main" val="63062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652A6-DE79-216B-DE82-AE725897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GB" sz="3400"/>
              <a:t>Pointer Relocation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7554-3EFE-286F-BC10-0D15FE03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1800" dirty="0"/>
              <a:t>A problem arising from concurrent marking and application threads</a:t>
            </a:r>
          </a:p>
          <a:p>
            <a:r>
              <a:rPr lang="en-GB" sz="1800" dirty="0"/>
              <a:t>When a pointer is relocation from an unmarked region to a marked region </a:t>
            </a:r>
          </a:p>
          <a:p>
            <a:r>
              <a:rPr lang="en-GB" sz="1800" i="1" dirty="0"/>
              <a:t>Addressed by </a:t>
            </a:r>
            <a:r>
              <a:rPr lang="en-GB" sz="1800" i="1" dirty="0" err="1"/>
              <a:t>Swiftsweeper</a:t>
            </a:r>
            <a:r>
              <a:rPr lang="en-GB" sz="1800" i="1" dirty="0"/>
              <a:t> but not Minesweeper or </a:t>
            </a:r>
            <a:r>
              <a:rPr lang="en-GB" sz="1800" i="1" dirty="0" err="1"/>
              <a:t>MarkUs</a:t>
            </a:r>
          </a:p>
          <a:p>
            <a:r>
              <a:rPr lang="en-GB" sz="1800" dirty="0"/>
              <a:t>The solution involves a new </a:t>
            </a:r>
            <a:r>
              <a:rPr lang="en-GB" sz="1800" dirty="0" err="1"/>
              <a:t>ebpf</a:t>
            </a:r>
            <a:r>
              <a:rPr lang="en-GB" sz="1800" dirty="0"/>
              <a:t> program type that allows them to deal with page faults efficiently. 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821056E0-58E1-F42A-6CE4-ACD7EDB8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549702"/>
            <a:ext cx="6440424" cy="370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2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7803-31D3-45B4-99AD-54A8D91D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/>
              <a:t>MarkUs and Minesweeper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11AA-F7BA-B993-E662-3A2C512F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GB" sz="2200" dirty="0"/>
              <a:t>On free, quarantine. </a:t>
            </a:r>
            <a:endParaRPr lang="en-US" sz="2200" dirty="0"/>
          </a:p>
          <a:p>
            <a:pPr marL="971550" lvl="1">
              <a:buFont typeface="Courier New"/>
              <a:buChar char="o"/>
            </a:pPr>
            <a:r>
              <a:rPr lang="en-GB" sz="2200" dirty="0"/>
              <a:t>Minesweeper zeros the freed object to prevent quarantined objects pointing at other quarantined objects, which would make them </a:t>
            </a:r>
            <a:r>
              <a:rPr lang="en-GB" sz="2200" dirty="0" err="1"/>
              <a:t>permanantely</a:t>
            </a:r>
            <a:r>
              <a:rPr lang="en-GB" sz="2200" dirty="0"/>
              <a:t> unfreeable</a:t>
            </a:r>
          </a:p>
          <a:p>
            <a:pPr marL="514350" indent="-514350">
              <a:buAutoNum type="arabicPeriod"/>
            </a:pPr>
            <a:r>
              <a:rPr lang="en-GB" sz="2200" dirty="0"/>
              <a:t>By some metric (ex, if quarantined list is too big), trigger sweep 1 concurrently as applications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GB" sz="2200" dirty="0"/>
              <a:t>In Minesweeper, an optional sweep 2 with stop-the-world that sweepers only dirty pages (page table has dirty bit)</a:t>
            </a:r>
            <a:endParaRPr lang="en-US" sz="2200" dirty="0"/>
          </a:p>
          <a:p>
            <a:pPr marL="514350" indent="-514350">
              <a:buAutoNum type="arabicPeriod"/>
            </a:pPr>
            <a:r>
              <a:rPr lang="en-GB" sz="2200" dirty="0"/>
              <a:t>Actually free any objects that are unmarked </a:t>
            </a:r>
            <a:endParaRPr lang="en-US" sz="2200" dirty="0"/>
          </a:p>
        </p:txBody>
      </p:sp>
      <p:pic>
        <p:nvPicPr>
          <p:cNvPr id="4" name="Picture 3" descr="A diagram of a problem&#10;&#10;AI-generated content may be incorrect.">
            <a:extLst>
              <a:ext uri="{FF2B5EF4-FFF2-40B4-BE49-F238E27FC236}">
                <a16:creationId xmlns:a16="http://schemas.microsoft.com/office/drawing/2014/main" id="{32C15948-E6B6-221C-2B77-72BBBC809D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4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5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BBFB-C998-0091-8260-DB393D7D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Swiftsweeper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B9420-C625-A19D-B37F-47E9BE545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GB" dirty="0"/>
              <a:t>In </a:t>
            </a:r>
            <a:r>
              <a:rPr lang="en-GB" dirty="0" err="1"/>
              <a:t>userspace</a:t>
            </a:r>
            <a:r>
              <a:rPr lang="en-GB" dirty="0"/>
              <a:t>, a memory allocator. Allocator bitmap, mark bitmap. 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dirty="0"/>
              <a:t>Collects a page pool, with additional metadata whose location is randomized for their on-demand marking and delta marking techniques. 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GB" dirty="0"/>
              <a:t>Uses shared kernel and user space pages</a:t>
            </a:r>
          </a:p>
          <a:p>
            <a:pPr marL="514350" indent="-514350">
              <a:buAutoNum type="arabicPeriod"/>
            </a:pPr>
            <a:r>
              <a:rPr lang="en-GB" dirty="0"/>
              <a:t>In kernel space, a new </a:t>
            </a:r>
            <a:r>
              <a:rPr lang="en-GB" dirty="0" err="1"/>
              <a:t>ebpf</a:t>
            </a:r>
            <a:r>
              <a:rPr lang="en-GB" dirty="0"/>
              <a:t> program type, XMP. Extends onto </a:t>
            </a:r>
            <a:r>
              <a:rPr lang="en-GB" dirty="0" err="1">
                <a:ea typeface="+mn-lt"/>
                <a:cs typeface="+mn-lt"/>
              </a:rPr>
              <a:t>userfaultfd</a:t>
            </a:r>
            <a:r>
              <a:rPr lang="en-GB" dirty="0">
                <a:ea typeface="+mn-lt"/>
                <a:cs typeface="+mn-lt"/>
              </a:rPr>
              <a:t>. 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(I'm also not sure how </a:t>
            </a:r>
            <a:r>
              <a:rPr lang="en-GB" dirty="0" err="1">
                <a:highlight>
                  <a:srgbClr val="FFFF00"/>
                </a:highlight>
                <a:ea typeface="+mn-lt"/>
                <a:cs typeface="+mn-lt"/>
              </a:rPr>
              <a:t>ebpf</a:t>
            </a:r>
            <a:r>
              <a:rPr lang="en-GB" dirty="0">
                <a:highlight>
                  <a:srgbClr val="FFFF00"/>
                </a:highlight>
                <a:ea typeface="+mn-lt"/>
                <a:cs typeface="+mn-lt"/>
              </a:rPr>
              <a:t> program types are defined, resource suggestions would be cool)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GB" dirty="0">
                <a:ea typeface="+mn-lt"/>
                <a:cs typeface="+mn-lt"/>
              </a:rPr>
              <a:t>Iterates pages mapped by page table. For each page, lock page and mark. </a:t>
            </a: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On page fault, perform on-demand marking </a:t>
            </a:r>
          </a:p>
          <a:p>
            <a:pPr marL="514350" indent="-514350">
              <a:buAutoNum type="arabicPeriod"/>
            </a:pPr>
            <a:r>
              <a:rPr lang="en-GB" dirty="0"/>
              <a:t>Keeps a "fragmentation index". Sweep when over a threshold. </a:t>
            </a:r>
          </a:p>
          <a:p>
            <a:pPr marL="514350" indent="-514350">
              <a:buAutoNum type="arabicPeriod"/>
            </a:pPr>
            <a:r>
              <a:rPr lang="en-GB" dirty="0"/>
              <a:t>On sweep, perform delta marking </a:t>
            </a:r>
            <a:r>
              <a:rPr lang="en-GB" dirty="0">
                <a:highlight>
                  <a:srgbClr val="FFFF00"/>
                </a:highlight>
              </a:rPr>
              <a:t>(I'm very confused by this)</a:t>
            </a:r>
            <a:endParaRPr lang="en-GB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2491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Memory Sweeper for UAF</vt:lpstr>
      <vt:lpstr>Things to Note</vt:lpstr>
      <vt:lpstr>MarkUs, Minesweeper, Swiftsweeper</vt:lpstr>
      <vt:lpstr>Mutator Write </vt:lpstr>
      <vt:lpstr>Pointer Relocation</vt:lpstr>
      <vt:lpstr>MarkUs and Minesweeper</vt:lpstr>
      <vt:lpstr>Swiftsweeper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255</cp:revision>
  <dcterms:created xsi:type="dcterms:W3CDTF">2025-08-12T16:07:08Z</dcterms:created>
  <dcterms:modified xsi:type="dcterms:W3CDTF">2025-08-12T17:42:39Z</dcterms:modified>
</cp:coreProperties>
</file>