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80" d="100"/>
          <a:sy n="80" d="100"/>
        </p:scale>
        <p:origin x="-3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65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3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1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0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02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2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67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40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8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36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85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52F8-AF8F-4540-9907-517E223C8F2E}" type="datetimeFigureOut">
              <a:rPr lang="ru-RU" smtClean="0"/>
              <a:t>07.11.2015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712E-8282-409B-8D81-200D0EA0B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79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4064" y="2243328"/>
            <a:ext cx="682752" cy="90220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5-конечная звезда 4"/>
          <p:cNvSpPr/>
          <p:nvPr/>
        </p:nvSpPr>
        <p:spPr>
          <a:xfrm>
            <a:off x="5199888" y="2386584"/>
            <a:ext cx="451104" cy="408432"/>
          </a:xfrm>
          <a:prstGeom prst="star5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199888" y="1816608"/>
            <a:ext cx="451104" cy="42672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840224" y="2386584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766816" y="2386584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66816" y="2673096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766816" y="2865120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3250805">
            <a:off x="5746863" y="2248346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7152172">
            <a:off x="4717389" y="2275795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3250805">
            <a:off x="5795254" y="2577231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8043015">
            <a:off x="5795254" y="3035231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840224" y="2636222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859262" y="2849880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7152172">
            <a:off x="4705196" y="2545508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3487028">
            <a:off x="4754788" y="3023185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346192" y="2133534"/>
            <a:ext cx="158496" cy="48125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171180" y="2359749"/>
            <a:ext cx="682752" cy="90220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5-конечная звезда 23"/>
          <p:cNvSpPr/>
          <p:nvPr/>
        </p:nvSpPr>
        <p:spPr>
          <a:xfrm>
            <a:off x="7263398" y="2490150"/>
            <a:ext cx="451104" cy="408432"/>
          </a:xfrm>
          <a:prstGeom prst="star5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263398" y="1920174"/>
            <a:ext cx="451104" cy="42672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6931152" y="2477726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 rot="20243900">
            <a:off x="7830325" y="2490149"/>
            <a:ext cx="304423" cy="1092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830326" y="2776662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7830326" y="2968686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 rot="4958333" flipV="1">
            <a:off x="7929699" y="2281526"/>
            <a:ext cx="308130" cy="817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 rot="6926628">
            <a:off x="6780899" y="2379361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 rot="8383397">
            <a:off x="7935155" y="2814854"/>
            <a:ext cx="187138" cy="135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 rot="7649625">
            <a:off x="8007919" y="3099627"/>
            <a:ext cx="106610" cy="457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6903734" y="2739788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6896880" y="3048000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 rot="7152172">
            <a:off x="6757240" y="2832317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 rot="3487028">
            <a:off x="6857444" y="3186736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7409702" y="2237100"/>
            <a:ext cx="158496" cy="48125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9466338" y="2282654"/>
            <a:ext cx="682752" cy="902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5-конечная звезда 39"/>
          <p:cNvSpPr/>
          <p:nvPr/>
        </p:nvSpPr>
        <p:spPr>
          <a:xfrm>
            <a:off x="9558556" y="2413055"/>
            <a:ext cx="451104" cy="408432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9558556" y="1843079"/>
            <a:ext cx="451104" cy="426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9226310" y="2400631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 rot="20243900">
            <a:off x="10125483" y="2413054"/>
            <a:ext cx="304423" cy="109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0125484" y="2699567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10125484" y="2891591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 rot="4958333" flipV="1">
            <a:off x="10224857" y="2204431"/>
            <a:ext cx="308130" cy="8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 rot="6926628">
            <a:off x="9076057" y="2302266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 rot="8383397">
            <a:off x="10230313" y="2737759"/>
            <a:ext cx="187138" cy="13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 rot="7649625">
            <a:off x="10303077" y="3022532"/>
            <a:ext cx="106610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9198892" y="2662693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9192038" y="2970905"/>
            <a:ext cx="243840" cy="9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 rot="7152172">
            <a:off x="9052398" y="2755222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 rot="3487028">
            <a:off x="9152602" y="3109641"/>
            <a:ext cx="308130" cy="7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9704860" y="2160005"/>
            <a:ext cx="158496" cy="481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/>
          <p:cNvSpPr/>
          <p:nvPr/>
        </p:nvSpPr>
        <p:spPr>
          <a:xfrm>
            <a:off x="2095853" y="3955202"/>
            <a:ext cx="1620000" cy="162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2720453" y="3769593"/>
            <a:ext cx="370800" cy="37121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etal"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66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250885" y="3016739"/>
            <a:ext cx="1332000" cy="1332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826885" y="2926739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etal"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126433" y="2926739"/>
            <a:ext cx="1332000" cy="1332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702433" y="2836739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etal"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01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YouTooLife</dc:creator>
  <cp:lastModifiedBy>YouTooLife</cp:lastModifiedBy>
  <cp:revision>6</cp:revision>
  <dcterms:created xsi:type="dcterms:W3CDTF">2015-11-06T22:45:45Z</dcterms:created>
  <dcterms:modified xsi:type="dcterms:W3CDTF">2015-11-07T18:13:09Z</dcterms:modified>
</cp:coreProperties>
</file>