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174" y="7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elem.href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elem.src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elem.type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"text"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elem.format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attrName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('format') -&gt;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png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elem.dataset.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elem.dataset.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변환된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클릭해봐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elem.style.top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elem.style.left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"20px"</a:t>
            </a: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변환된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elem.style.backgroundColor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"yellow"</a:t>
            </a: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문제점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문제점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elem.addEventListener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(event, handler, [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 캐치 여부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단계의 이벤트를 캐치함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elem.removeEventListener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(event, handler, [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등록할 때 지정했던 매개변수와 동일한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body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4235</Words>
  <Application>Microsoft Office PowerPoint</Application>
  <PresentationFormat>와이드스크린</PresentationFormat>
  <Paragraphs>840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dbqls1210@gmail.com</cp:lastModifiedBy>
  <cp:revision>251</cp:revision>
  <dcterms:created xsi:type="dcterms:W3CDTF">2019-05-07T05:36:17Z</dcterms:created>
  <dcterms:modified xsi:type="dcterms:W3CDTF">2025-04-17T10:26:29Z</dcterms:modified>
</cp:coreProperties>
</file>