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12" r:id="rId2"/>
    <p:sldId id="306" r:id="rId3"/>
    <p:sldId id="316" r:id="rId4"/>
    <p:sldId id="394" r:id="rId5"/>
    <p:sldId id="326" r:id="rId6"/>
    <p:sldId id="341" r:id="rId7"/>
    <p:sldId id="399" r:id="rId8"/>
    <p:sldId id="400" r:id="rId9"/>
    <p:sldId id="401" r:id="rId10"/>
    <p:sldId id="402" r:id="rId11"/>
    <p:sldId id="339" r:id="rId12"/>
    <p:sldId id="410" r:id="rId13"/>
    <p:sldId id="404" r:id="rId14"/>
    <p:sldId id="405" r:id="rId15"/>
    <p:sldId id="406" r:id="rId16"/>
    <p:sldId id="407" r:id="rId17"/>
    <p:sldId id="414" r:id="rId18"/>
    <p:sldId id="408" r:id="rId19"/>
    <p:sldId id="409" r:id="rId20"/>
    <p:sldId id="411" r:id="rId21"/>
    <p:sldId id="403" r:id="rId22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46"/>
    <a:srgbClr val="666666"/>
    <a:srgbClr val="35B558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7" autoAdjust="0"/>
    <p:restoredTop sz="94110" autoAdjust="0"/>
  </p:normalViewPr>
  <p:slideViewPr>
    <p:cSldViewPr snapToGrid="0" snapToObjects="1">
      <p:cViewPr varScale="1">
        <p:scale>
          <a:sx n="36" d="100"/>
          <a:sy n="36" d="100"/>
        </p:scale>
        <p:origin x="-780" y="-9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ybatis/mybatis-3/releas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初识</a:t>
            </a:r>
            <a:r>
              <a:rPr kumimoji="1" lang="en-US" altLang="zh-CN" dirty="0" smtClean="0"/>
              <a:t>MyBatis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0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MyBatis</a:t>
            </a:r>
            <a:r>
              <a:rPr lang="zh-CN" altLang="en-US" dirty="0" smtClean="0"/>
              <a:t>环境</a:t>
            </a:r>
            <a:r>
              <a:rPr lang="zh-CN" altLang="en-US" dirty="0"/>
              <a:t>搭建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包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导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入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工程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导入</a:t>
            </a:r>
            <a:r>
              <a:rPr lang="en-US" altLang="zh-CN" dirty="0"/>
              <a:t>mybatis-3.2.8.jar 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导入</a:t>
            </a:r>
            <a:r>
              <a:rPr lang="en-US" altLang="zh-CN" dirty="0" smtClean="0"/>
              <a:t>lib</a:t>
            </a:r>
            <a:r>
              <a:rPr lang="zh-CN" altLang="en-US" dirty="0" smtClean="0"/>
              <a:t>中相关</a:t>
            </a:r>
            <a:r>
              <a:rPr lang="en-US" altLang="zh-CN" dirty="0" smtClean="0"/>
              <a:t>jar</a:t>
            </a:r>
            <a:endParaRPr lang="en-US" altLang="zh-CN" dirty="0"/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导入</a:t>
            </a:r>
            <a:r>
              <a:rPr lang="en-US" altLang="zh-CN" dirty="0" smtClean="0"/>
              <a:t>mysql-connector-java-3.0.17-ga-bin.jar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83" y="6348548"/>
            <a:ext cx="15753806" cy="579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9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MyBatis</a:t>
            </a:r>
            <a:r>
              <a:rPr lang="zh-CN" altLang="en-US" dirty="0" smtClean="0"/>
              <a:t>环境搭建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日志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配置</a:t>
            </a:r>
            <a:endParaRPr lang="zh-CN" altLang="en-US" b="1" dirty="0">
              <a:solidFill>
                <a:srgbClr val="35B558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为什么要配置日志</a:t>
            </a:r>
            <a:endParaRPr lang="en-US" altLang="zh-CN" dirty="0" smtClean="0"/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加入日</a:t>
            </a:r>
            <a:r>
              <a:rPr lang="zh-CN" altLang="en-US" dirty="0"/>
              <a:t>志配置文件</a:t>
            </a:r>
            <a:r>
              <a:rPr lang="en-US" altLang="zh-CN" dirty="0"/>
              <a:t>log4j.properties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改</a:t>
            </a:r>
            <a:r>
              <a:rPr lang="zh-CN" altLang="en-US" dirty="0"/>
              <a:t>写日志输出级别</a:t>
            </a:r>
          </a:p>
          <a:p>
            <a:r>
              <a:rPr lang="en-US" altLang="zh-CN" dirty="0" smtClean="0"/>
              <a:t>		log4j.rootLogger=DEBUG</a:t>
            </a:r>
            <a:r>
              <a:rPr lang="en-US" altLang="zh-CN" dirty="0"/>
              <a:t>, Console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792686"/>
            <a:ext cx="17765486" cy="449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0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MyBatis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/>
              </a:rPr>
              <a:t>MyBatis</a:t>
            </a:r>
            <a:r>
              <a:rPr lang="zh-CN" altLang="en-US" dirty="0" smtClean="0"/>
              <a:t>工作流程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0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MyBatis</a:t>
            </a:r>
            <a:r>
              <a:rPr kumimoji="1" lang="zh-CN" altLang="en-US" dirty="0" smtClean="0"/>
              <a:t>工作流程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indent="0">
              <a:buNone/>
            </a:pPr>
            <a:r>
              <a:rPr kumimoji="1" lang="zh-CN" altLang="en-US" sz="4800" dirty="0" smtClean="0"/>
              <a:t>本课时包含以下知识点：</a:t>
            </a:r>
            <a:endParaRPr kumimoji="1" lang="en-US" altLang="zh-CN" sz="4800" dirty="0" smtClean="0"/>
          </a:p>
          <a:p>
            <a:pPr>
              <a:buFont typeface="Arial"/>
              <a:buChar char="•"/>
            </a:pPr>
            <a:r>
              <a:rPr kumimoji="1" lang="zh-CN" altLang="en-US" sz="4800" dirty="0" smtClean="0"/>
              <a:t>概述</a:t>
            </a:r>
            <a:endParaRPr kumimoji="1" lang="en-US" altLang="zh-CN" sz="4800" dirty="0" smtClean="0"/>
          </a:p>
          <a:p>
            <a:pPr>
              <a:buFont typeface="Arial"/>
              <a:buChar char="•"/>
            </a:pPr>
            <a:r>
              <a:rPr kumimoji="1" lang="zh-CN" altLang="en-US" sz="4800" dirty="0" smtClean="0"/>
              <a:t>配置文件</a:t>
            </a:r>
            <a:endParaRPr kumimoji="1" lang="en-US" altLang="zh-CN" sz="4800" dirty="0" smtClean="0"/>
          </a:p>
          <a:p>
            <a:pPr>
              <a:buFont typeface="Arial"/>
              <a:buChar char="•"/>
            </a:pPr>
            <a:r>
              <a:rPr kumimoji="1" lang="en-US" altLang="zh-CN" sz="4800" dirty="0" err="1"/>
              <a:t>SqlSessionFactory</a:t>
            </a:r>
            <a:r>
              <a:rPr kumimoji="1" lang="zh-CN" altLang="en-US" sz="4800" dirty="0"/>
              <a:t>，</a:t>
            </a:r>
            <a:r>
              <a:rPr kumimoji="1" lang="en-US" altLang="zh-CN" sz="4800" dirty="0" err="1"/>
              <a:t>SqlSession</a:t>
            </a:r>
            <a:endParaRPr kumimoji="1" lang="en-US" altLang="zh-CN" sz="4800" dirty="0" smtClean="0"/>
          </a:p>
          <a:p>
            <a:pPr marL="190800" indent="0">
              <a:buNone/>
            </a:pPr>
            <a:endParaRPr kumimoji="1" lang="en-US" altLang="zh-CN" dirty="0" smtClean="0"/>
          </a:p>
          <a:p>
            <a:pPr>
              <a:buFont typeface="Arial"/>
              <a:buChar char="•"/>
            </a:pPr>
            <a:endParaRPr kumimoji="1" lang="en-US" altLang="zh-CN" dirty="0" smtClean="0"/>
          </a:p>
          <a:p>
            <a:pPr>
              <a:buFont typeface="Arial"/>
              <a:buChar char="•"/>
            </a:pPr>
            <a:endParaRPr kumimoji="1" lang="en-US" altLang="zh-CN" dirty="0" smtClean="0"/>
          </a:p>
          <a:p>
            <a:pPr>
              <a:buFont typeface="Arial"/>
              <a:buChar char="•"/>
            </a:pPr>
            <a:endParaRPr kumimoji="1" lang="en-US" altLang="zh-CN" dirty="0" smtClean="0"/>
          </a:p>
          <a:p>
            <a:pPr marL="19080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8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工作流程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读</a:t>
            </a:r>
            <a:r>
              <a:rPr lang="zh-CN" altLang="en-US" dirty="0"/>
              <a:t>取配置文件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生成</a:t>
            </a:r>
            <a:r>
              <a:rPr lang="en-US" altLang="zh-CN" dirty="0" err="1"/>
              <a:t>SqlSessionFactory</a:t>
            </a:r>
            <a:endParaRPr lang="en-US" altLang="zh-CN" dirty="0"/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建立</a:t>
            </a:r>
            <a:r>
              <a:rPr lang="en-US" altLang="zh-CN" dirty="0" err="1"/>
              <a:t>SqlSession</a:t>
            </a:r>
            <a:endParaRPr lang="en-US" altLang="zh-CN" dirty="0"/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调</a:t>
            </a:r>
            <a:r>
              <a:rPr lang="zh-CN" altLang="en-US" dirty="0"/>
              <a:t>用</a:t>
            </a:r>
            <a:r>
              <a:rPr lang="en-US" altLang="zh-CN" dirty="0" err="1"/>
              <a:t>Mybatis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查询</a:t>
            </a:r>
            <a:r>
              <a:rPr lang="en-US" altLang="zh-CN" dirty="0"/>
              <a:t>MAP</a:t>
            </a:r>
            <a:r>
              <a:rPr lang="zh-CN" altLang="en-US" dirty="0"/>
              <a:t>配置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返回结果</a:t>
            </a:r>
            <a:endParaRPr lang="zh-CN" altLang="en-US" dirty="0"/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关闭</a:t>
            </a:r>
            <a:r>
              <a:rPr lang="en-US" altLang="zh-CN" dirty="0" err="1"/>
              <a:t>SqlSession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559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工作流程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配置文件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基本</a:t>
            </a:r>
            <a:r>
              <a:rPr lang="zh-CN" altLang="en-US" dirty="0"/>
              <a:t>配置文件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en-US" altLang="zh-CN" dirty="0" smtClean="0"/>
              <a:t>map</a:t>
            </a:r>
            <a:r>
              <a:rPr lang="zh-CN" altLang="en-US" dirty="0"/>
              <a:t>配置文件</a:t>
            </a:r>
            <a:endParaRPr lang="en-US" altLang="zh-CN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9" y="5029200"/>
            <a:ext cx="21938533" cy="792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7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工作流程</a:t>
            </a:r>
            <a:r>
              <a:rPr lang="en-US" altLang="zh-CN" dirty="0" smtClean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SqlSessionFactory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，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SqlSession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en-US" altLang="zh-CN" dirty="0" err="1" smtClean="0"/>
              <a:t>SqlSessionFactory</a:t>
            </a:r>
            <a:endParaRPr lang="en-US" altLang="zh-CN" dirty="0"/>
          </a:p>
          <a:p>
            <a:pPr marL="865800" indent="-685800">
              <a:buFont typeface="Arial" pitchFamily="34" charset="0"/>
              <a:buChar char="•"/>
            </a:pPr>
            <a:r>
              <a:rPr lang="en-US" altLang="zh-CN" dirty="0" err="1" smtClean="0"/>
              <a:t>SqlSession</a:t>
            </a:r>
            <a:endParaRPr lang="en-US" altLang="zh-CN" dirty="0"/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生命周期</a:t>
            </a:r>
            <a:endParaRPr lang="en-US" altLang="zh-CN" dirty="0"/>
          </a:p>
          <a:p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……</a:t>
            </a:r>
          </a:p>
          <a:p>
            <a:r>
              <a:rPr lang="en-US" altLang="zh-CN" sz="4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SqlSessionFactory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sqlMapper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SqlSessionFactoryBuilder</a:t>
            </a:r>
            <a:r>
              <a:rPr lang="en-US" altLang="zh-CN" sz="4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build(reader);</a:t>
            </a: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SqlSession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sqlMapper.openSession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619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工作流程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map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en-US" altLang="zh-CN" dirty="0"/>
              <a:t>mybatisConfig.xml </a:t>
            </a:r>
            <a:r>
              <a:rPr lang="zh-CN" altLang="en-US" dirty="0" smtClean="0"/>
              <a:t>中引用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文件</a:t>
            </a:r>
            <a:endParaRPr lang="zh-CN" altLang="en-US" dirty="0"/>
          </a:p>
          <a:p>
            <a:pPr marL="180000" indent="0"/>
            <a:r>
              <a:rPr lang="en-US" altLang="zh-CN" sz="4000" dirty="0">
                <a:solidFill>
                  <a:srgbClr val="2EAA46"/>
                </a:solidFill>
              </a:rPr>
              <a:t>&lt;mappers&gt;  </a:t>
            </a:r>
          </a:p>
          <a:p>
            <a:pPr marL="180000" indent="0"/>
            <a:r>
              <a:rPr lang="en-US" altLang="zh-CN" sz="4000" dirty="0">
                <a:solidFill>
                  <a:srgbClr val="2EAA46"/>
                </a:solidFill>
              </a:rPr>
              <a:t>    &lt;mapper resource="</a:t>
            </a:r>
            <a:r>
              <a:rPr lang="en-US" altLang="zh-CN" sz="4000" dirty="0" err="1">
                <a:solidFill>
                  <a:srgbClr val="2EAA46"/>
                </a:solidFill>
              </a:rPr>
              <a:t>jike</a:t>
            </a:r>
            <a:r>
              <a:rPr lang="en-US" altLang="zh-CN" sz="4000" dirty="0">
                <a:solidFill>
                  <a:srgbClr val="2EAA46"/>
                </a:solidFill>
              </a:rPr>
              <a:t>/book/map/jikeUser.xml" /&gt;  </a:t>
            </a:r>
          </a:p>
          <a:p>
            <a:pPr marL="180000" indent="0"/>
            <a:r>
              <a:rPr lang="en-US" altLang="zh-CN" sz="4000" dirty="0">
                <a:solidFill>
                  <a:srgbClr val="2EAA46"/>
                </a:solidFill>
              </a:rPr>
              <a:t>&lt;/mappers&gt; </a:t>
            </a:r>
          </a:p>
          <a:p>
            <a:pPr marL="751500" indent="-571500">
              <a:buFont typeface="Arial" pitchFamily="34" charset="0"/>
              <a:buChar char="•"/>
            </a:pPr>
            <a:r>
              <a:rPr lang="zh-CN" altLang="en-US" dirty="0" smtClean="0"/>
              <a:t>也可以用绝对路径引用</a:t>
            </a:r>
            <a:endParaRPr lang="en-US" altLang="zh-CN" dirty="0" smtClean="0">
              <a:solidFill>
                <a:srgbClr val="2EAA46"/>
              </a:solidFill>
            </a:endParaRPr>
          </a:p>
          <a:p>
            <a:pPr marL="180000" indent="0"/>
            <a:r>
              <a:rPr lang="en-US" altLang="zh-CN" sz="4000" dirty="0">
                <a:solidFill>
                  <a:srgbClr val="2EAA46"/>
                </a:solidFill>
              </a:rPr>
              <a:t>&lt;mapper </a:t>
            </a:r>
            <a:r>
              <a:rPr lang="en-US" altLang="zh-CN" sz="4000" dirty="0" err="1">
                <a:solidFill>
                  <a:srgbClr val="2EAA46"/>
                </a:solidFill>
              </a:rPr>
              <a:t>url</a:t>
            </a:r>
            <a:r>
              <a:rPr lang="en-US" altLang="zh-CN" sz="4000" dirty="0">
                <a:solidFill>
                  <a:srgbClr val="2EAA46"/>
                </a:solidFill>
              </a:rPr>
              <a:t>="file:///var/sqlmaps/AuthorMapper.xml</a:t>
            </a:r>
            <a:r>
              <a:rPr lang="en-US" altLang="zh-CN" sz="4000" dirty="0" smtClean="0">
                <a:solidFill>
                  <a:srgbClr val="2EAA46"/>
                </a:solidFill>
              </a:rPr>
              <a:t>"/&gt;</a:t>
            </a:r>
          </a:p>
          <a:p>
            <a:pPr marL="751500" indent="-571500">
              <a:buFont typeface="Arial" pitchFamily="34" charset="0"/>
              <a:buChar char="•"/>
            </a:pPr>
            <a:r>
              <a:rPr lang="zh-CN" altLang="en-US" dirty="0" smtClean="0"/>
              <a:t>还可以使用包路径引用 </a:t>
            </a:r>
            <a:endParaRPr lang="en-US" altLang="zh-CN" dirty="0" smtClean="0"/>
          </a:p>
          <a:p>
            <a:pPr marL="180000" indent="0"/>
            <a:r>
              <a:rPr lang="en-US" altLang="zh-CN" sz="4000" dirty="0">
                <a:solidFill>
                  <a:srgbClr val="2EAA46"/>
                </a:solidFill>
              </a:rPr>
              <a:t> &lt;package name="</a:t>
            </a:r>
            <a:r>
              <a:rPr lang="en-US" altLang="zh-CN" sz="4000" dirty="0" err="1">
                <a:solidFill>
                  <a:srgbClr val="2EAA46"/>
                </a:solidFill>
              </a:rPr>
              <a:t>com.tiantian.mybatis.mapperinterface</a:t>
            </a:r>
            <a:r>
              <a:rPr lang="en-US" altLang="zh-CN" sz="4000" dirty="0">
                <a:solidFill>
                  <a:srgbClr val="2EAA46"/>
                </a:solidFill>
              </a:rPr>
              <a:t>"/&gt;  </a:t>
            </a:r>
            <a:endParaRPr lang="en-US" altLang="zh-CN" sz="4000" dirty="0" smtClean="0">
              <a:solidFill>
                <a:srgbClr val="2EAA46"/>
              </a:solidFill>
            </a:endParaRPr>
          </a:p>
          <a:p>
            <a:pPr marL="180000" indent="0"/>
            <a:endParaRPr lang="en-US" altLang="zh-CN" sz="4000" dirty="0" smtClean="0">
              <a:solidFill>
                <a:srgbClr val="2EAA46"/>
              </a:solidFill>
            </a:endParaRPr>
          </a:p>
          <a:p>
            <a:pPr marL="180000" indent="0"/>
            <a:endParaRPr lang="en-US" altLang="zh-CN" sz="4000" dirty="0">
              <a:solidFill>
                <a:srgbClr val="2EA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09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工作流程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map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/>
              <a:t>map</a:t>
            </a:r>
            <a:r>
              <a:rPr lang="zh-CN" altLang="en-US" dirty="0"/>
              <a:t>文件</a:t>
            </a:r>
          </a:p>
          <a:p>
            <a:r>
              <a:rPr lang="en-US" altLang="zh-CN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Noto Sans CJK SC DemiLight" pitchFamily="34" charset="-122"/>
                <a:ea typeface="Noto Sans CJK SC DemiLight" pitchFamily="34" charset="-122"/>
                <a:cs typeface="Courier New" pitchFamily="49" charset="0"/>
              </a:rPr>
              <a:t>jikeUser.xml</a:t>
            </a:r>
            <a:r>
              <a:rPr lang="zh-CN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Noto Sans CJK SC DemiLight" pitchFamily="34" charset="-122"/>
                <a:ea typeface="Noto Sans CJK SC DemiLight" pitchFamily="34" charset="-122"/>
                <a:cs typeface="Courier New" pitchFamily="49" charset="0"/>
              </a:rPr>
              <a:t>中</a:t>
            </a:r>
          </a:p>
          <a:p>
            <a:r>
              <a:rPr lang="en-US" altLang="zh-CN" sz="43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sz="43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43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findById</a:t>
            </a:r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43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43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parameterType</a:t>
            </a:r>
            <a:r>
              <a:rPr lang="en-US" altLang="zh-CN" sz="43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43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4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zh-CN" sz="43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resultType</a:t>
            </a:r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4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jike.book.pojo.JiKeUser</a:t>
            </a:r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		select * from </a:t>
            </a:r>
            <a:r>
              <a:rPr lang="en-US" altLang="zh-CN" sz="43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JikeUser</a:t>
            </a:r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where id=#{id}  </a:t>
            </a:r>
          </a:p>
          <a:p>
            <a:r>
              <a:rPr lang="en-US" altLang="zh-CN" sz="43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&lt;/select&gt; </a:t>
            </a:r>
          </a:p>
        </p:txBody>
      </p:sp>
    </p:spTree>
    <p:extLst>
      <p:ext uri="{BB962C8B-B14F-4D97-AF65-F5344CB8AC3E}">
        <p14:creationId xmlns:p14="http://schemas.microsoft.com/office/powerpoint/2010/main" val="10238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工作流程</a:t>
            </a:r>
            <a:r>
              <a:rPr lang="en-US" altLang="zh-CN" dirty="0" smtClean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HelloWorld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建立</a:t>
            </a:r>
            <a:r>
              <a:rPr lang="en-US" altLang="zh-CN" dirty="0"/>
              <a:t>MySQL</a:t>
            </a:r>
            <a:r>
              <a:rPr lang="zh-CN" altLang="en-US" dirty="0"/>
              <a:t>数据库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建立</a:t>
            </a:r>
            <a:r>
              <a:rPr lang="en-US" altLang="zh-CN" dirty="0" err="1"/>
              <a:t>JiKeUser</a:t>
            </a:r>
            <a:r>
              <a:rPr lang="zh-CN" altLang="en-US" dirty="0"/>
              <a:t>表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键入一条记录</a:t>
            </a:r>
            <a:endParaRPr lang="zh-CN" altLang="en-US" dirty="0"/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建立</a:t>
            </a:r>
            <a:r>
              <a:rPr lang="en-US" altLang="zh-CN" dirty="0" err="1"/>
              <a:t>JiKeUser</a:t>
            </a:r>
            <a:r>
              <a:rPr lang="zh-CN" altLang="en-US" dirty="0"/>
              <a:t>类</a:t>
            </a:r>
          </a:p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查询代码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JiKeUser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temp=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session.selectOne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("findById",1);</a:t>
            </a: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("name="+</a:t>
            </a:r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temp.getUserName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altLang="zh-CN" sz="4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session.close</a:t>
            </a:r>
            <a:r>
              <a:rPr lang="en-US" altLang="zh-CN" sz="4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altLang="zh-CN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9871" y="3348301"/>
            <a:ext cx="6096529" cy="382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71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MyBatis—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MyBatis</a:t>
            </a:r>
            <a:r>
              <a:rPr lang="zh-CN" altLang="en-US" sz="4800" dirty="0" smtClean="0"/>
              <a:t>介绍</a:t>
            </a:r>
            <a:endParaRPr lang="en-US" altLang="zh-CN" sz="4800" dirty="0" smtClean="0"/>
          </a:p>
          <a:p>
            <a:r>
              <a:rPr lang="en-US" altLang="zh-CN" sz="4800" dirty="0" smtClean="0"/>
              <a:t>MyBatis</a:t>
            </a:r>
            <a:r>
              <a:rPr lang="zh-CN" altLang="en-US" sz="4800" dirty="0" smtClean="0"/>
              <a:t>环境搭建</a:t>
            </a:r>
            <a:endParaRPr lang="zh-CN" altLang="en-US" sz="4800" dirty="0"/>
          </a:p>
          <a:p>
            <a:r>
              <a:rPr lang="en-US" altLang="zh-CN" sz="4800" dirty="0"/>
              <a:t>MyBatis</a:t>
            </a:r>
            <a:r>
              <a:rPr lang="zh-CN" altLang="en-US" sz="4800" dirty="0"/>
              <a:t>工作</a:t>
            </a:r>
            <a:r>
              <a:rPr lang="zh-CN" altLang="en-US" sz="4800" dirty="0" smtClean="0"/>
              <a:t>流程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初识</a:t>
            </a:r>
            <a:r>
              <a:rPr lang="en-US" altLang="zh-CN" dirty="0"/>
              <a:t>MyBatis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这本套课程中我们学习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MyBatis</a:t>
            </a:r>
            <a:r>
              <a:rPr lang="zh-CN" altLang="en-US" dirty="0" smtClean="0"/>
              <a:t>是什么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MyBatis</a:t>
            </a:r>
            <a:r>
              <a:rPr lang="zh-CN" altLang="en-US" dirty="0"/>
              <a:t>特点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MyBatis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最简单的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应用</a:t>
            </a:r>
            <a:endParaRPr lang="en-US" altLang="zh-CN" dirty="0"/>
          </a:p>
          <a:p>
            <a:r>
              <a:rPr lang="zh-CN" altLang="en-US" dirty="0"/>
              <a:t>你可以使用这些技巧</a:t>
            </a:r>
            <a:r>
              <a:rPr lang="zh-CN" altLang="en-US" dirty="0" smtClean="0"/>
              <a:t>来搭建一个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的开发环境，</a:t>
            </a:r>
            <a:r>
              <a:rPr lang="zh-CN" altLang="en-US" dirty="0"/>
              <a:t>如果想继续提高，你可以继续在极客学院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MyBatis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8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6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MyBatis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Noto Sans CJK SC Bold"/>
              </a:rPr>
              <a:t>MyBatis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MyBatis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90800" indent="0">
              <a:buNone/>
            </a:pPr>
            <a:r>
              <a:rPr kumimoji="1" lang="zh-CN" altLang="en-US" sz="4800" dirty="0" smtClean="0"/>
              <a:t>本课时包含以下知识点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历史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特点</a:t>
            </a:r>
            <a:endParaRPr kumimoji="1" lang="en-US" altLang="zh-CN" sz="4800" dirty="0" smtClean="0"/>
          </a:p>
          <a:p>
            <a:pPr marL="190800" indent="0">
              <a:buNone/>
            </a:pPr>
            <a:endParaRPr kumimoji="1" lang="en-US" altLang="zh-CN" sz="4800" dirty="0" smtClean="0"/>
          </a:p>
          <a:p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67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 smtClean="0"/>
              <a:t>介绍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历史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/>
              <a:buChar char="•"/>
            </a:pPr>
            <a:r>
              <a:rPr lang="en-US" altLang="zh-CN" dirty="0" err="1" smtClean="0"/>
              <a:t>iBATIS</a:t>
            </a:r>
            <a:r>
              <a:rPr lang="en-US" altLang="zh-CN" dirty="0"/>
              <a:t>=“internet”+“</a:t>
            </a:r>
            <a:r>
              <a:rPr lang="en-US" altLang="zh-CN" dirty="0" err="1"/>
              <a:t>abatis</a:t>
            </a:r>
            <a:r>
              <a:rPr lang="en-US" altLang="zh-CN" dirty="0"/>
              <a:t>”</a:t>
            </a:r>
            <a:r>
              <a:rPr lang="zh-CN" altLang="en-US" dirty="0"/>
              <a:t>的组合</a:t>
            </a:r>
          </a:p>
          <a:p>
            <a:pPr marL="865800" indent="-685800">
              <a:buFont typeface="Arial"/>
              <a:buChar char="•"/>
            </a:pPr>
            <a:r>
              <a:rPr lang="zh-CN" altLang="en-US" dirty="0" smtClean="0"/>
              <a:t>是一个基于</a:t>
            </a:r>
            <a:r>
              <a:rPr lang="en-US" altLang="zh-CN" dirty="0"/>
              <a:t>Java</a:t>
            </a:r>
            <a:r>
              <a:rPr lang="zh-CN" altLang="en-US" dirty="0"/>
              <a:t>的持久层框架</a:t>
            </a:r>
          </a:p>
          <a:p>
            <a:pPr marL="865800" indent="-685800">
              <a:buFont typeface="Arial"/>
              <a:buChar char="•"/>
            </a:pPr>
            <a:r>
              <a:rPr lang="zh-CN" altLang="en-US" dirty="0" smtClean="0"/>
              <a:t>从</a:t>
            </a:r>
            <a:r>
              <a:rPr lang="en-US" altLang="zh-CN" dirty="0" err="1"/>
              <a:t>iBatis</a:t>
            </a:r>
            <a:r>
              <a:rPr lang="zh-CN" altLang="en-US" dirty="0"/>
              <a:t>到</a:t>
            </a:r>
            <a:r>
              <a:rPr lang="en-US" altLang="zh-CN" dirty="0"/>
              <a:t>MyBatis</a:t>
            </a:r>
          </a:p>
          <a:p>
            <a:pPr marL="865800" indent="-685800">
              <a:buFont typeface="Arial"/>
              <a:buChar char="•"/>
            </a:pPr>
            <a:r>
              <a:rPr lang="zh-CN" altLang="en-US" dirty="0" smtClean="0"/>
              <a:t>从</a:t>
            </a:r>
            <a:r>
              <a:rPr lang="en-US" altLang="zh-CN" dirty="0" err="1"/>
              <a:t>google</a:t>
            </a:r>
            <a:r>
              <a:rPr lang="en-US" altLang="zh-CN" dirty="0"/>
              <a:t> code</a:t>
            </a:r>
            <a:r>
              <a:rPr lang="zh-CN" altLang="en-US" dirty="0"/>
              <a:t>到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 smtClean="0"/>
              <a:t>介绍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特点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1</a:t>
            </a:r>
            <a:r>
              <a:rPr lang="zh-CN" altLang="en-US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、</a:t>
            </a:r>
            <a:r>
              <a:rPr lang="en-US" altLang="en-US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开源</a:t>
            </a:r>
            <a:r>
              <a:rPr lang="en-US" altLang="zh-CN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的</a:t>
            </a:r>
            <a:r>
              <a:rPr lang="zh-CN" altLang="en-US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优秀持久层框架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2</a:t>
            </a:r>
            <a:r>
              <a:rPr lang="zh-CN" altLang="en-US" dirty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、</a:t>
            </a:r>
            <a:r>
              <a:rPr lang="en-US" altLang="zh-CN" dirty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SQL</a:t>
            </a:r>
            <a:r>
              <a:rPr lang="zh-CN" altLang="en-US" dirty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语句与代码分离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3</a:t>
            </a:r>
            <a:r>
              <a:rPr lang="zh-CN" altLang="en-US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、面向配置的编程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4</a:t>
            </a:r>
            <a:r>
              <a:rPr lang="zh-CN" altLang="en-US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、良好支持复杂数据映射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5</a:t>
            </a:r>
            <a:r>
              <a:rPr lang="zh-CN" altLang="en-US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、动态</a:t>
            </a:r>
            <a:r>
              <a:rPr lang="en-US" altLang="zh-CN" dirty="0" smtClean="0">
                <a:latin typeface="Noto Sans CJK SC Regular"/>
                <a:ea typeface="Noto Sans CJK SC Regular"/>
                <a:cs typeface="Noto Sans CJK SC Regular"/>
                <a:sym typeface="H-冬青黑体传统中文-W3" charset="-122"/>
              </a:rPr>
              <a:t>SQL</a:t>
            </a:r>
            <a:endParaRPr lang="en-US" altLang="zh-CN" dirty="0">
              <a:latin typeface="Noto Sans CJK SC Regular"/>
              <a:ea typeface="Noto Sans CJK SC Regular"/>
              <a:cs typeface="Noto Sans CJK SC Regular"/>
              <a:sym typeface="H-冬青黑体传统中文-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7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初识</a:t>
            </a:r>
            <a:r>
              <a:rPr lang="en-US" altLang="zh-CN" dirty="0"/>
              <a:t>MyBatis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Noto Sans CJK SC Bold"/>
              </a:rPr>
              <a:t>MyBatis</a:t>
            </a:r>
            <a:r>
              <a:rPr lang="zh-CN" altLang="en-US" dirty="0" smtClean="0"/>
              <a:t>环境搭建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MyBatis</a:t>
            </a:r>
            <a:r>
              <a:rPr kumimoji="1" lang="en-US" altLang="en-US" dirty="0" err="1" smtClean="0"/>
              <a:t>环境搭建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90800" indent="0">
              <a:buNone/>
            </a:pPr>
            <a:r>
              <a:rPr kumimoji="1" lang="zh-CN" altLang="en-US" sz="4800" dirty="0" smtClean="0"/>
              <a:t>本课时包含以下知识点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下载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包导入工程</a:t>
            </a:r>
            <a:endParaRPr kumimoji="1" lang="en-US" altLang="zh-CN" sz="4800" dirty="0" smtClean="0"/>
          </a:p>
          <a:p>
            <a:r>
              <a:rPr kumimoji="1" lang="zh-CN" altLang="en-US" sz="4800" dirty="0" smtClean="0"/>
              <a:t>日志</a:t>
            </a:r>
            <a:r>
              <a:rPr kumimoji="1" lang="zh-CN" altLang="en-US" sz="4800" dirty="0"/>
              <a:t>配置</a:t>
            </a:r>
            <a:endParaRPr kumimoji="1" lang="en-US" altLang="zh-CN" sz="4800" dirty="0" smtClean="0"/>
          </a:p>
          <a:p>
            <a:pPr marL="190800" indent="0">
              <a:buNone/>
            </a:pPr>
            <a:endParaRPr kumimoji="1" lang="en-US" altLang="zh-CN" sz="4800" dirty="0" smtClean="0"/>
          </a:p>
          <a:p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160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MyBatis</a:t>
            </a:r>
            <a:r>
              <a:rPr lang="zh-CN" altLang="en-US" dirty="0" smtClean="0"/>
              <a:t>环境搭建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下载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65800" indent="-685800">
              <a:buFont typeface="Arial" pitchFamily="34" charset="0"/>
              <a:buChar char="•"/>
            </a:pPr>
            <a:r>
              <a:rPr lang="zh-CN" altLang="en-US" dirty="0" smtClean="0"/>
              <a:t>下载地</a:t>
            </a:r>
            <a:r>
              <a:rPr lang="zh-CN" altLang="en-US" dirty="0"/>
              <a:t>址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github.com/mybatis/mybatis-3/releases</a:t>
            </a:r>
            <a:endParaRPr lang="en-US" altLang="zh-CN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3866606"/>
            <a:ext cx="16511451" cy="82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7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1810</TotalTime>
  <Words>403</Words>
  <Application>Microsoft Office PowerPoint</Application>
  <PresentationFormat>自定义</PresentationFormat>
  <Paragraphs>101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Black</vt:lpstr>
      <vt:lpstr>初识MyBatis</vt:lpstr>
      <vt:lpstr>初识MyBatis— 课程概要</vt:lpstr>
      <vt:lpstr>初识MyBatis</vt:lpstr>
      <vt:lpstr>MyBatis介绍</vt:lpstr>
      <vt:lpstr>MyBatis介绍— 历史</vt:lpstr>
      <vt:lpstr>MyBatis介绍— 特点</vt:lpstr>
      <vt:lpstr>初识MyBatis</vt:lpstr>
      <vt:lpstr>MyBatis环境搭建</vt:lpstr>
      <vt:lpstr>MyBatis环境搭建— 下载</vt:lpstr>
      <vt:lpstr>MyBatis环境搭建— 包导入工程</vt:lpstr>
      <vt:lpstr>MyBatis环境搭建—日志配置</vt:lpstr>
      <vt:lpstr>初识MyBatis</vt:lpstr>
      <vt:lpstr>MyBatis工作流程</vt:lpstr>
      <vt:lpstr>MyBatis工作流程— 概述</vt:lpstr>
      <vt:lpstr>MyBatis工作流程— 配置文件</vt:lpstr>
      <vt:lpstr>MyBatis工作流程— SqlSessionFactory，SqlSession</vt:lpstr>
      <vt:lpstr>MyBatis工作流程— map文件</vt:lpstr>
      <vt:lpstr>MyBatis工作流程— map文件</vt:lpstr>
      <vt:lpstr>MyBatis工作流程— HelloWorld</vt:lpstr>
      <vt:lpstr>初识MyBatis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wsdhr</cp:lastModifiedBy>
  <cp:revision>99</cp:revision>
  <dcterms:created xsi:type="dcterms:W3CDTF">2015-03-23T11:35:35Z</dcterms:created>
  <dcterms:modified xsi:type="dcterms:W3CDTF">2015-04-03T15:40:08Z</dcterms:modified>
</cp:coreProperties>
</file>