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62" r:id="rId3"/>
    <p:sldId id="439" r:id="rId4"/>
    <p:sldId id="467" r:id="rId5"/>
    <p:sldId id="476" r:id="rId6"/>
    <p:sldId id="475" r:id="rId7"/>
    <p:sldId id="477" r:id="rId8"/>
    <p:sldId id="470" r:id="rId9"/>
    <p:sldId id="471" r:id="rId10"/>
    <p:sldId id="473" r:id="rId11"/>
    <p:sldId id="472" r:id="rId12"/>
    <p:sldId id="474" r:id="rId13"/>
    <p:sldId id="478" r:id="rId14"/>
    <p:sldId id="468" r:id="rId15"/>
    <p:sldId id="479" r:id="rId16"/>
    <p:sldId id="469" r:id="rId17"/>
    <p:sldId id="359" r:id="rId18"/>
    <p:sldId id="317" r:id="rId19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默认节" id="{8D3F62F8-9978-4023-AFFA-D6A5953C786D}">
          <p14:sldIdLst>
            <p14:sldId id="257"/>
            <p14:sldId id="262"/>
            <p14:sldId id="439"/>
            <p14:sldId id="467"/>
            <p14:sldId id="476"/>
            <p14:sldId id="475"/>
            <p14:sldId id="477"/>
            <p14:sldId id="470"/>
            <p14:sldId id="471"/>
            <p14:sldId id="473"/>
            <p14:sldId id="472"/>
            <p14:sldId id="474"/>
            <p14:sldId id="478"/>
            <p14:sldId id="468"/>
            <p14:sldId id="479"/>
            <p14:sldId id="469"/>
          </p14:sldIdLst>
        </p14:section>
        <p14:section name="无标题节" id="{0B4060A7-62FF-40F8-A8D4-7D372B6BD806}">
          <p14:sldIdLst/>
        </p14:section>
        <p14:section name="无标题节" id="{F0C91008-600A-41D1-A548-27343A5832DA}">
          <p14:sldIdLst>
            <p14:sldId id="359"/>
            <p14:sldId id="31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Guo" initials="" lastIdx="33" clrIdx="0"/>
  <p:cmAuthor id="1" name="Leon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66666"/>
    <a:srgbClr val="FFFFFF"/>
    <a:srgbClr val="2EA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 autoAdjust="0"/>
    <p:restoredTop sz="81351" autoAdjust="0"/>
  </p:normalViewPr>
  <p:slideViewPr>
    <p:cSldViewPr snapToGrid="0" snapToObjects="1">
      <p:cViewPr>
        <p:scale>
          <a:sx n="30" d="100"/>
          <a:sy n="30" d="100"/>
        </p:scale>
        <p:origin x="-1326" y="-73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12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5467124"/>
            <a:ext cx="2439513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800" dirty="0" smtClean="0">
                <a:solidFill>
                  <a:srgbClr val="FFFFFF"/>
                </a:solidFill>
              </a:rPr>
              <a:t>Java</a:t>
            </a:r>
            <a:r>
              <a:rPr lang="zh-CN" altLang="en-US" sz="12800" dirty="0" smtClean="0">
                <a:solidFill>
                  <a:srgbClr val="FFFFFF"/>
                </a:solidFill>
              </a:rPr>
              <a:t>注解技术详解</a:t>
            </a:r>
            <a:endParaRPr sz="1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</a:rPr>
              <a:t>元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元注解之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@Retention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@Retention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主要表示需要在什么级别保存该注释信息，用于描述注解的生命周期：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2194160" y="5788411"/>
            <a:ext cx="4808247" cy="506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SOURCE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RUNTIME</a:t>
            </a:r>
            <a:endParaRPr lang="en-US" altLang="zh-CN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3" name="Shape 128"/>
          <p:cNvSpPr txBox="1">
            <a:spLocks/>
          </p:cNvSpPr>
          <p:nvPr/>
        </p:nvSpPr>
        <p:spPr>
          <a:xfrm>
            <a:off x="2077213" y="4843024"/>
            <a:ext cx="4468253" cy="1257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@Retention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取值：</a:t>
            </a:r>
            <a:endParaRPr lang="en-US" altLang="zh-CN" sz="36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9373003" y="5764348"/>
            <a:ext cx="11249123" cy="506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@Target(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ElementType.FIELD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@Retention(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RetentionPolicy.RUNTIME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public @interface Column {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public String name() default "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fieldName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public String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setFuncName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default "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setField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public String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getFuncName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default "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getField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"; 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public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boolean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defaultDBValue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default false;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}</a:t>
            </a: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9373003" y="4843024"/>
            <a:ext cx="4468253" cy="83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@Retention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示例：</a:t>
            </a:r>
            <a:endParaRPr lang="en-US" altLang="zh-CN" sz="36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821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</a:rPr>
              <a:t>元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dirty="0" smtClean="0">
                <a:solidFill>
                  <a:srgbClr val="666666"/>
                </a:solidFill>
              </a:rPr>
              <a:t> 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元注解之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@Documented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793388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@Documented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用于描述其它类型的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annotation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应该被作为被标注的程序成员的公共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API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，因此可以被例如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javadoc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此类的工具文档化：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1990070" y="6439973"/>
            <a:ext cx="9059376" cy="506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@Target(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ElementType.FIELD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@Retention(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RetentionPolicy.RUNTIME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@Documented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public @interface Column {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public String name() default "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fieldName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public String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setFuncName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default "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setField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public String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getFuncName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default "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getField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"; 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public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boolean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defaultDBValue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default false;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}</a:t>
            </a: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1985605" y="5609237"/>
            <a:ext cx="4468253" cy="83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@Target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示例：</a:t>
            </a:r>
            <a:endParaRPr lang="en-US" altLang="zh-CN" sz="36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367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</a:rPr>
              <a:t>元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元注解之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@Inherited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793388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@Inherited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元注解是一个标记注解，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@Inherited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阐述了某个被标注的类型是被继承的。如果一个使用了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@Inherited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修饰的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annotation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类型被用于一个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，则这个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annotation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将被用于该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的子类：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1937480" y="7473984"/>
            <a:ext cx="9059376" cy="506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@Inherited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public @interface Greeting {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public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enum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FontColor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{ BULE,RED,GREEN};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String name();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FontColor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fontColor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default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FontColor.GREEN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}</a:t>
            </a: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1937480" y="6643248"/>
            <a:ext cx="4468253" cy="83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@Inherited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示例：</a:t>
            </a:r>
            <a:endParaRPr lang="en-US" altLang="zh-CN" sz="36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403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注解技术详解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Java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自定义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注解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8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</a:rPr>
              <a:t>自定义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自定义注解主要分为以下两步：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通过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@interface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关键字声明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名称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、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注解成员属性等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内置四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个元注解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对自定义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标注的功能和范围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进行约束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自定义注解的格式：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public @interface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注解名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{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定义体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}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8597454" y="8797157"/>
            <a:ext cx="8135188" cy="443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@Target(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ElementType.FIELD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@Retention(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RetentionPolicy.RUNTIME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@Documented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public @interface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FruitName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{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String value() default "";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}</a:t>
            </a: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7491092" y="8797157"/>
            <a:ext cx="6031059" cy="390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public class Apple {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@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FruitName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("Apple")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private String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appleName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// ……</a:t>
            </a:r>
            <a:endParaRPr lang="en-US" altLang="zh-CN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}</a:t>
            </a: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8212470" y="7829969"/>
            <a:ext cx="4468253" cy="967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自定义注解定义：</a:t>
            </a:r>
            <a:endParaRPr lang="en-US" altLang="zh-CN" sz="40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17016421" y="7829969"/>
            <a:ext cx="4468253" cy="967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自定义注解使用：</a:t>
            </a:r>
            <a:endParaRPr lang="en-US" altLang="zh-CN" sz="40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499602" y="8954575"/>
            <a:ext cx="6031059" cy="4281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所有基本数据类型</a:t>
            </a:r>
            <a:endParaRPr lang="en-US" altLang="zh-CN" sz="32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String </a:t>
            </a:r>
            <a:r>
              <a:rPr lang="zh-CN" altLang="en-US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类型</a:t>
            </a:r>
            <a:endParaRPr lang="en-US" altLang="zh-CN" sz="32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 </a:t>
            </a:r>
            <a:r>
              <a:rPr lang="zh-CN" altLang="en-US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类型</a:t>
            </a:r>
            <a:endParaRPr lang="en-US" altLang="zh-CN" sz="32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enum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类型</a:t>
            </a:r>
            <a:endParaRPr lang="en-US" altLang="zh-CN" sz="32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Annotation </a:t>
            </a:r>
            <a:r>
              <a:rPr lang="zh-CN" altLang="en-US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类型</a:t>
            </a:r>
            <a:endParaRPr lang="en-US" altLang="zh-CN" sz="32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以上所有类型的数组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1024931" y="7829969"/>
            <a:ext cx="6731703" cy="967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注解参数支持的数据类型：</a:t>
            </a:r>
            <a:endParaRPr lang="en-US" altLang="zh-CN" sz="40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154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注解技术详解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Java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注解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元素默认值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3508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</a:t>
            </a:r>
            <a:r>
              <a:rPr lang="zh-CN" altLang="en-US" sz="5400" dirty="0" smtClean="0">
                <a:solidFill>
                  <a:srgbClr val="666666"/>
                </a:solidFill>
              </a:rPr>
              <a:t>元素默认值 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注解元素的默认值：注解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元素必须有确定的值，要么在定义注解的默认值中指定，要么在使用注解时指定，非基本类型的注解元素的值不可为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null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732742" y="5653618"/>
            <a:ext cx="9951940" cy="732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@Target(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ElementType.FIELD</a:t>
            </a: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@Retention(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RetentionPolicy.RUNTIME</a:t>
            </a: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@Documented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public @interface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FruitProvider</a:t>
            </a: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{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//</a:t>
            </a:r>
            <a:r>
              <a:rPr lang="zh-CN" altLang="en-US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供应商编号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public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int</a:t>
            </a: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id() default -1;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//</a:t>
            </a:r>
            <a:r>
              <a:rPr lang="zh-CN" altLang="en-US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供应商名称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public String name() default "";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//</a:t>
            </a:r>
            <a:r>
              <a:rPr lang="zh-CN" altLang="en-US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供应商地址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	</a:t>
            </a: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public String address() default "";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3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注解技术详解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深入和详细的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学习了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的注解技术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注解的基本概念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内置的标准注解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元注解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自定义注解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通过本课程的学习，你应该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对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的注解技术有了深入的了解以及如何通过使用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JDK5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的注解功能使开发更容易。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想继续提高，可以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继续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的其他相关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课程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93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2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注解技术详解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课程概要</a:t>
            </a:r>
            <a:endParaRPr lang="zh-CN" altLang="en-US" sz="540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698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注解技术基本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概念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标准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注解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元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注解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自定义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注解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注解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元素默认值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注解技术详解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Java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注解技术基本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概念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07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注解技术基本</a:t>
            </a:r>
            <a:r>
              <a:rPr lang="zh-CN" altLang="en-US" sz="5400" dirty="0" smtClean="0">
                <a:solidFill>
                  <a:srgbClr val="666666"/>
                </a:solidFill>
              </a:rPr>
              <a:t>概念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219852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Annotation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Java5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开始引入的新特征。中文名称一般叫注解。它提供了一种安全的类似注释的机制，用来将任何的信息或元数据（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metadata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）与程序元素（类、方法、成员变量等）进行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关联：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概念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原理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应用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场合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486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注解技术详解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Java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标准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注解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869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</a:rPr>
              <a:t>标准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Java5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版本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开始，自带了三种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标准注解类型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907649" y="5972896"/>
            <a:ext cx="5419446" cy="311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Override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Deprecated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SuppressWarinings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1907648" y="4796395"/>
            <a:ext cx="4468253" cy="1257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5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标准注解：</a:t>
            </a:r>
            <a:endParaRPr lang="en-US" altLang="zh-CN" sz="45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8990228" y="6026879"/>
            <a:ext cx="10390012" cy="123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SuppressWarnings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(value={"unchecked","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fallthrough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"})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public void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test()   { 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/*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method 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body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*/ 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}</a:t>
            </a:r>
          </a:p>
        </p:txBody>
      </p:sp>
      <p:sp>
        <p:nvSpPr>
          <p:cNvPr id="13" name="Shape 128"/>
          <p:cNvSpPr txBox="1">
            <a:spLocks/>
          </p:cNvSpPr>
          <p:nvPr/>
        </p:nvSpPr>
        <p:spPr>
          <a:xfrm>
            <a:off x="8990228" y="7343486"/>
            <a:ext cx="10390012" cy="1226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SuppressWarnings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({"unchecked","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fallthrough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"})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public void test()   { /* method body   */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}</a:t>
            </a:r>
            <a:endParaRPr lang="en-US" altLang="zh-CN" sz="2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8990228" y="8666649"/>
            <a:ext cx="10390012" cy="1251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SuppressWarnings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("unchecked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public void test()   { /* method body   */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}</a:t>
            </a:r>
            <a:endParaRPr lang="en-US" altLang="zh-CN" sz="2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8990228" y="4772332"/>
            <a:ext cx="6756472" cy="100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190500" indent="0" algn="l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None/>
              <a:defRPr sz="450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defRPr>
            </a:lvl1pPr>
            <a:lvl2pPr marL="0">
              <a:spcBef>
                <a:spcPts val="0"/>
              </a:spcBef>
              <a:buSzTx/>
              <a:buNone/>
              <a:defRPr sz="4400"/>
            </a:lvl2pPr>
            <a:lvl3pPr marL="0">
              <a:spcBef>
                <a:spcPts val="0"/>
              </a:spcBef>
              <a:buSzTx/>
              <a:buNone/>
              <a:defRPr sz="4400"/>
            </a:lvl3pPr>
            <a:lvl4pPr marL="0">
              <a:spcBef>
                <a:spcPts val="0"/>
              </a:spcBef>
              <a:buSzTx/>
              <a:buNone/>
              <a:defRPr sz="4400"/>
            </a:lvl4pPr>
            <a:lvl5pPr marL="0">
              <a:spcBef>
                <a:spcPts val="0"/>
              </a:spcBef>
              <a:buSzTx/>
              <a:buNone/>
              <a:defRPr sz="4400"/>
            </a:lvl5pPr>
            <a:lvl6pPr marL="3810000" indent="-635000">
              <a:spcBef>
                <a:spcPts val="5900"/>
              </a:spcBef>
              <a:buSzPct val="75000"/>
              <a:buChar char="•"/>
              <a:defRPr sz="5200"/>
            </a:lvl6pPr>
            <a:lvl7pPr marL="4445000" indent="-635000">
              <a:spcBef>
                <a:spcPts val="5900"/>
              </a:spcBef>
              <a:buSzPct val="75000"/>
              <a:buChar char="•"/>
              <a:defRPr sz="5200"/>
            </a:lvl7pPr>
            <a:lvl8pPr marL="5080000" indent="-635000">
              <a:spcBef>
                <a:spcPts val="5900"/>
              </a:spcBef>
              <a:buSzPct val="75000"/>
              <a:buChar char="•"/>
              <a:defRPr sz="5200"/>
            </a:lvl8pPr>
            <a:lvl9pPr marL="5715000" indent="-635000">
              <a:spcBef>
                <a:spcPts val="5900"/>
              </a:spcBef>
              <a:buSzPct val="75000"/>
              <a:buChar char="•"/>
              <a:defRPr sz="5200"/>
            </a:lvl9pPr>
          </a:lstStyle>
          <a:p>
            <a:r>
              <a:rPr lang="en-US" altLang="zh-CN" sz="4000" dirty="0" err="1" smtClean="0">
                <a:sym typeface="Noto Sans CJK SC Regular"/>
              </a:rPr>
              <a:t>SuppressWarinings</a:t>
            </a:r>
            <a:r>
              <a:rPr lang="en-US" altLang="zh-CN" sz="4000" dirty="0" smtClean="0">
                <a:sym typeface="Noto Sans CJK SC Regular"/>
              </a:rPr>
              <a:t> </a:t>
            </a:r>
            <a:r>
              <a:rPr lang="zh-CN" altLang="en-US" sz="4000" dirty="0" smtClean="0">
                <a:sym typeface="Noto Sans CJK SC Regular"/>
              </a:rPr>
              <a:t>示例：</a:t>
            </a:r>
            <a:endParaRPr lang="en-US" altLang="zh-CN" sz="4000" dirty="0"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358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注解技术详解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Java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元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注解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62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</a:rPr>
              <a:t>元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313713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元注解的作用就是负责注解其他注解。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Java5.0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定义了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4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个标准的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meta-annotation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类型，它们被用来提供对其它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annotation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类型作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说明，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Java5.0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定义的元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注解有以下四种类型：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283105" y="6396093"/>
            <a:ext cx="5098020" cy="4278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@Target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@Retention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@Documented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@Inherited</a:t>
            </a:r>
          </a:p>
        </p:txBody>
      </p:sp>
    </p:spTree>
    <p:extLst>
      <p:ext uri="{BB962C8B-B14F-4D97-AF65-F5344CB8AC3E}">
        <p14:creationId xmlns:p14="http://schemas.microsoft.com/office/powerpoint/2010/main" val="31268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 </a:t>
            </a:r>
            <a:r>
              <a:rPr lang="zh-CN" altLang="en-US" sz="5400" dirty="0" smtClean="0">
                <a:solidFill>
                  <a:srgbClr val="666666"/>
                </a:solidFill>
              </a:rPr>
              <a:t>元</a:t>
            </a:r>
            <a:r>
              <a:rPr lang="zh-CN" altLang="en-US" sz="5400" dirty="0" smtClean="0">
                <a:solidFill>
                  <a:srgbClr val="666666"/>
                </a:solidFill>
              </a:rPr>
              <a:t>注解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元注解之</a:t>
            </a:r>
            <a:r>
              <a:rPr lang="en-US" altLang="zh-CN" sz="5400" dirty="0" smtClean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@Target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Target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主要作用是用于描述注解的使用范围，即被描述的注解可以用在什么地方：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2290412" y="5884674"/>
            <a:ext cx="4808247" cy="506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CONSTRUCTOR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FIELD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LOCAL_VARIABLE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METHOD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PACKAGE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PARAMETER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TYPE</a:t>
            </a:r>
            <a:endParaRPr lang="en-US" altLang="zh-CN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3" name="Shape 128"/>
          <p:cNvSpPr txBox="1">
            <a:spLocks/>
          </p:cNvSpPr>
          <p:nvPr/>
        </p:nvSpPr>
        <p:spPr>
          <a:xfrm>
            <a:off x="2173465" y="4939287"/>
            <a:ext cx="4468253" cy="945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@Target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使用范围：</a:t>
            </a:r>
            <a:endParaRPr lang="en-US" altLang="zh-CN" sz="36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9685822" y="5884674"/>
            <a:ext cx="11249123" cy="506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@Target(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ElementType.TYPE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public @interface Table {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// 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数据表</a:t>
            </a:r>
            <a:r>
              <a:rPr lang="zh-CN" altLang="en-US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名称注解，默认值为类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名称</a:t>
            </a:r>
            <a:endParaRPr lang="en-US" altLang="zh-CN" sz="2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public String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tableName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default "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className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}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@Target(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ElementType.FIELD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)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public @interface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NoDBColumn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{     }</a:t>
            </a:r>
            <a:endParaRPr lang="en-US" altLang="zh-CN" sz="2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9685822" y="4939287"/>
            <a:ext cx="4468253" cy="83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@Target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示例：</a:t>
            </a:r>
            <a:endParaRPr lang="en-US" altLang="zh-CN" sz="36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6907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11438</TotalTime>
  <Words>876</Words>
  <Application>Microsoft Office PowerPoint</Application>
  <PresentationFormat>自定义</PresentationFormat>
  <Paragraphs>141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Administrator</dc:creator>
  <cp:lastModifiedBy>Leon</cp:lastModifiedBy>
  <cp:revision>1614</cp:revision>
  <dcterms:modified xsi:type="dcterms:W3CDTF">2015-06-02T10:19:00Z</dcterms:modified>
</cp:coreProperties>
</file>