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hou57@gw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gwu.edu/ece4150/lab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4150/6250_Lab1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You Zhou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yzhou57@gwu.edu</a:t>
            </a:r>
            <a:endParaRPr lang="en-US" dirty="0"/>
          </a:p>
          <a:p>
            <a:r>
              <a:rPr lang="en-US" dirty="0"/>
              <a:t>GitHub: https://github.com/YouZhou57/ECE6250_Lab</a:t>
            </a: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CBB6-5455-C39A-7E28-38FEA21B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1FE8-E129-E3E6-25AB-EFD62F3B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taken course ECE6213 ?</a:t>
            </a:r>
          </a:p>
          <a:p>
            <a:endParaRPr lang="en-US" dirty="0"/>
          </a:p>
          <a:p>
            <a:r>
              <a:rPr lang="en-US" dirty="0"/>
              <a:t>Or ECE4140/6240?</a:t>
            </a:r>
          </a:p>
        </p:txBody>
      </p:sp>
    </p:spTree>
    <p:extLst>
      <p:ext uri="{BB962C8B-B14F-4D97-AF65-F5344CB8AC3E}">
        <p14:creationId xmlns:p14="http://schemas.microsoft.com/office/powerpoint/2010/main" val="2228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will learn some useful tools for synthesizing  RTL code.</a:t>
            </a:r>
          </a:p>
          <a:p>
            <a:r>
              <a:rPr lang="en-US" altLang="zh-CN" dirty="0"/>
              <a:t>You will learn place &amp; Route tool to generate IC Layout (You did it manually in ECE6240 ).</a:t>
            </a:r>
          </a:p>
          <a:p>
            <a:r>
              <a:rPr lang="en-US" altLang="zh-CN" dirty="0"/>
              <a:t>You will make a CPU for the final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The Linux system was updated but the tool, library, and scripts were not updated accordingly so that only 80% of the lab can be finished.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9B1-8D26-76B4-1ABC-86D18C5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 &amp; Synopsys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53AA-06BC-264A-9749-91924057DE49}"/>
              </a:ext>
            </a:extLst>
          </p:cNvPr>
          <p:cNvSpPr txBox="1"/>
          <p:nvPr/>
        </p:nvSpPr>
        <p:spPr>
          <a:xfrm>
            <a:off x="546755" y="1621410"/>
            <a:ext cx="78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Remote access to the Linux in Tompkins 411 with this link:</a:t>
            </a:r>
          </a:p>
          <a:p>
            <a:r>
              <a:rPr lang="en-US" dirty="0"/>
              <a:t>https://shell.seas.gwu.edu:3443/auth/ssh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7BAE-1D1E-7574-AD39-5F4857CC00F2}"/>
              </a:ext>
            </a:extLst>
          </p:cNvPr>
          <p:cNvSpPr txBox="1"/>
          <p:nvPr/>
        </p:nvSpPr>
        <p:spPr>
          <a:xfrm>
            <a:off x="546755" y="2946973"/>
            <a:ext cx="814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If you have not taken ECE6213, please follow the ECE213_env_setup_22 V1 and ECE6213_synopsys_dc_v18 instructions to set up the environment.</a:t>
            </a:r>
          </a:p>
          <a:p>
            <a:r>
              <a:rPr lang="en-US" dirty="0"/>
              <a:t>(GitHub: https://github.com/YouZhou57/ECE6250_Lab)</a:t>
            </a:r>
          </a:p>
        </p:txBody>
      </p:sp>
    </p:spTree>
    <p:extLst>
      <p:ext uri="{BB962C8B-B14F-4D97-AF65-F5344CB8AC3E}">
        <p14:creationId xmlns:p14="http://schemas.microsoft.com/office/powerpoint/2010/main" val="62363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929F-6EB1-057B-E3E5-5BBCAAFA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Check your   </a:t>
            </a:r>
            <a:r>
              <a:rPr lang="en-US" dirty="0">
                <a:highlight>
                  <a:srgbClr val="FFFF00"/>
                </a:highlight>
              </a:rPr>
              <a:t>.profile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746E-0983-1E2A-2E0B-1758FA85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6296628" cy="4351338"/>
          </a:xfrm>
        </p:spPr>
        <p:txBody>
          <a:bodyPr/>
          <a:lstStyle/>
          <a:p>
            <a:r>
              <a:rPr lang="en-US" dirty="0"/>
              <a:t>Make sure you have the correct    .profile after you set up the environment</a:t>
            </a:r>
          </a:p>
          <a:p>
            <a:r>
              <a:rPr lang="en-US" dirty="0"/>
              <a:t>Or you can replace your .profile with mine</a:t>
            </a:r>
          </a:p>
          <a:p>
            <a:endParaRPr lang="en-US" dirty="0"/>
          </a:p>
          <a:p>
            <a:r>
              <a:rPr lang="en-US" dirty="0"/>
              <a:t>The .profile and video are uploaded </a:t>
            </a:r>
          </a:p>
          <a:p>
            <a:pPr marL="0" indent="0">
              <a:buNone/>
            </a:pPr>
            <a:r>
              <a:rPr lang="en-US" dirty="0"/>
              <a:t>to the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Completely Log out and log in 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C688D-E23D-0026-6298-6B1776D2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75" y="2578260"/>
            <a:ext cx="6554225" cy="39146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754C4C-2D49-2B72-AF67-2615D1257FE9}"/>
              </a:ext>
            </a:extLst>
          </p:cNvPr>
          <p:cNvSpPr/>
          <p:nvPr/>
        </p:nvSpPr>
        <p:spPr>
          <a:xfrm>
            <a:off x="7507362" y="5710477"/>
            <a:ext cx="798654" cy="451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F5BA-4C27-ECF4-02C0-37A85523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B6B0-C6E7-1618-5F9D-F4DA0C2F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https://blogs.gwu.edu/ece4150/labs/</a:t>
            </a:r>
            <a:endParaRPr lang="en-US" dirty="0"/>
          </a:p>
          <a:p>
            <a:r>
              <a:rPr lang="en-US" dirty="0"/>
              <a:t>Password: 41506250RFF</a:t>
            </a:r>
          </a:p>
        </p:txBody>
      </p:sp>
    </p:spTree>
    <p:extLst>
      <p:ext uri="{BB962C8B-B14F-4D97-AF65-F5344CB8AC3E}">
        <p14:creationId xmlns:p14="http://schemas.microsoft.com/office/powerpoint/2010/main" val="41118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1AED-42C4-1C65-3401-69605406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Skip the first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5F210-BA66-BB36-3200-5DA819E15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3616"/>
            <a:ext cx="11692011" cy="3610768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7AC2D400-3A74-4341-7188-D6297D712F44}"/>
              </a:ext>
            </a:extLst>
          </p:cNvPr>
          <p:cNvSpPr/>
          <p:nvPr/>
        </p:nvSpPr>
        <p:spPr>
          <a:xfrm>
            <a:off x="1139142" y="3429000"/>
            <a:ext cx="671332" cy="6134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E2F9-05A2-5652-A1E5-3DC73AF9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groups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2306-31C3-2A86-F666-6ED0D0FE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2-3 students can make a group to submit lab homework and final project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me know your group members before  next Monday </a:t>
            </a:r>
          </a:p>
          <a:p>
            <a:pPr marL="0" indent="0">
              <a:buNone/>
            </a:pPr>
            <a:r>
              <a:rPr lang="en-US" altLang="zh-CN" dirty="0"/>
              <a:t>Email: yzhou57@gwu.edu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304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4150/6250_Lab1 Environment Set Up</vt:lpstr>
      <vt:lpstr>Quick question</vt:lpstr>
      <vt:lpstr>Lab Goal</vt:lpstr>
      <vt:lpstr>Environment set up for Cadence &amp; Synopsys</vt:lpstr>
      <vt:lpstr>                      Check your   .profile</vt:lpstr>
      <vt:lpstr>Lab 1</vt:lpstr>
      <vt:lpstr>Lab 1 Skip the first task</vt:lpstr>
      <vt:lpstr>Make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Zhou, You</cp:lastModifiedBy>
  <cp:revision>4</cp:revision>
  <dcterms:created xsi:type="dcterms:W3CDTF">2022-11-22T15:49:55Z</dcterms:created>
  <dcterms:modified xsi:type="dcterms:W3CDTF">2023-01-23T04:19:10Z</dcterms:modified>
</cp:coreProperties>
</file>