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4837-8D79-CF1B-0122-3FEB5FF74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603DF-6B29-9E05-2CB1-DAA8850DB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9D2F-DDCE-3DFD-A35E-FFA7401A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4D43-CEF6-2B5E-B268-4D7EDEB4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4316-8F59-922F-7323-6CE1E76C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84D0-C1C5-A520-BD23-2D6A5348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D465C-4A0F-FE27-5311-12352D6E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684B-8460-1570-9FEB-3D41CC87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0050-F84F-9B87-1CFA-B1024F78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873A-9696-050C-D8E4-05B82CD3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3E414-AC26-E817-F30C-8FFA66AA8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B169A-2EBC-B168-9B14-1CFD1190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0875-088D-A932-44E2-1E03A221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E420-AFA0-5937-B4CE-DDF4241B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B6E5-EB5F-AA5B-3434-AB61677C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670E-96F7-B3BD-0C9C-568AE4C0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43BD-2BEC-E0BA-09DC-59064BE1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3687-6FA0-6B1A-8CC4-AB808BB0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0C07-1335-B2A2-E2FA-72A6D0FF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A630-507C-CB68-2626-3205404E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878D-9769-0054-B458-48AC0D28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208D8-BD10-0FC5-6F0F-EFB6AD28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CDBB-376B-C8F4-6D92-55FC8F68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01D3-8CC0-7B6A-0B95-35FE7803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8FB9-6145-139B-74E9-A423429D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5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9E99-121F-4BC6-A76B-8B18AA79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8DF8-EBFE-EBC6-0544-51F3A8F6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A5485-46CC-1ADB-A414-E22B9A3B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8EABC-7D2F-8F34-7685-5E594EA2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6A85-988D-6C1D-AAB3-C9585F18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B4E39-DE0E-E265-3F14-DF8F8790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EBE-D723-EC3B-F13B-37F9E949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29A7-8801-587E-6552-E77947C3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9EB31-F1E0-03A6-1153-CC78BA32F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718B0-E2DB-97D3-A309-5E2A28AFB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BD89E-1FE2-0901-DF3D-A519479D0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B4D8B-39E8-AD38-AFD8-93A4378B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598B-8C11-A48D-FE72-5672D3E0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E4EC7-D3F1-775E-5D1C-52512245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C1E2-7F42-B603-4AEF-91FA7CAD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ED971-19BB-8A82-2E12-A4EDBAA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F2B70-C0AF-FEFC-946B-E5CD7FD3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00FE5-2181-6329-B55B-70A0791E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203C1-01E5-631C-FDDE-EC698145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0752B-6349-1421-A5F8-65035033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093A-4AE7-CB9B-EDDB-4B6D5C9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8262-009D-3BDA-36F1-C2E517C2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6C31-D4CB-2F47-3CA4-E97FAEE8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136CC-DCE2-AFFA-7B32-0BE1C96D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2C02D-87AE-CE1F-4C10-70602882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68A30-0C1A-F1EB-B594-658A2EA4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88C0-4E0F-2D32-751F-F67A89F9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C1A5-79D7-42D9-12CD-03075FFE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F5325-78D9-2B1F-10A4-D98E14A34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8547E-B7DA-C7A1-F18E-3DDA9DFD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A6BB-3684-9BED-20FF-BE012173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3255-3F16-896D-0D95-A23F1C10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05C4E-6F2A-33F5-D757-C61607C4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BFAA9-2F59-8226-1961-66428481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44BB-6766-8AF6-6F3B-3633338A2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1674-9011-1C3B-B8E6-64DCF304A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6531-A8D4-4C0A-9019-BE71A1BEB1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2800-04F1-A89E-F65A-2E738313A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2C37-A18E-21D6-3DC7-819F41944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hou57@gw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gwu.edu/ece4140/lab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A515-DE5E-F7A7-6D48-4FEF09CEC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4140/6240_Lab1</a:t>
            </a:r>
            <a:br>
              <a:rPr lang="en-US" dirty="0"/>
            </a:br>
            <a:r>
              <a:rPr lang="en-US" dirty="0"/>
              <a:t>Environment Set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D00B4-8768-45F7-822C-C11903413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TA: You Zhou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yzhou57@gwu.edu</a:t>
            </a:r>
            <a:endParaRPr lang="en-US" dirty="0"/>
          </a:p>
          <a:p>
            <a:r>
              <a:rPr lang="en-US" sz="3600" dirty="0">
                <a:highlight>
                  <a:srgbClr val="00FF00"/>
                </a:highlight>
              </a:rPr>
              <a:t>Please Keep This GITHUB page</a:t>
            </a:r>
          </a:p>
          <a:p>
            <a:r>
              <a:rPr lang="en-US" sz="3600" dirty="0">
                <a:highlight>
                  <a:srgbClr val="FFFF00"/>
                </a:highlight>
              </a:rPr>
              <a:t>https://github.com/YouZhou57/ECE6240</a:t>
            </a:r>
          </a:p>
          <a:p>
            <a:endParaRPr lang="en-US" sz="3600" dirty="0">
              <a:highlight>
                <a:srgbClr val="00FF00"/>
              </a:highlight>
            </a:endParaRPr>
          </a:p>
          <a:p>
            <a:endParaRPr lang="en-US" sz="3600" dirty="0">
              <a:highlight>
                <a:srgbClr val="00FF00"/>
              </a:highlight>
            </a:endParaRPr>
          </a:p>
          <a:p>
            <a:endParaRPr lang="en-US" sz="36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999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90E-D5C5-E1A1-8CEE-6799BE21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671A-644E-5C3C-C074-F38A4F9C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will learn some useful tools (</a:t>
            </a:r>
            <a:r>
              <a:rPr lang="en-US" altLang="zh-CN" dirty="0">
                <a:highlight>
                  <a:srgbClr val="FFFF00"/>
                </a:highlight>
              </a:rPr>
              <a:t>Cadence Virtuoso</a:t>
            </a:r>
            <a:r>
              <a:rPr lang="en-US" altLang="zh-CN" dirty="0"/>
              <a:t>) for CHIP design</a:t>
            </a:r>
          </a:p>
          <a:p>
            <a:r>
              <a:rPr lang="en-US" altLang="zh-CN" dirty="0"/>
              <a:t>You will have 10 labs to practice CHIP design</a:t>
            </a:r>
          </a:p>
          <a:p>
            <a:r>
              <a:rPr lang="en-US" altLang="zh-CN" dirty="0"/>
              <a:t>You will make a project by the end of this semester. </a:t>
            </a:r>
          </a:p>
          <a:p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You have to start to work on your final project after midterm exam. (in October)</a:t>
            </a:r>
          </a:p>
        </p:txBody>
      </p:sp>
    </p:spTree>
    <p:extLst>
      <p:ext uri="{BB962C8B-B14F-4D97-AF65-F5344CB8AC3E}">
        <p14:creationId xmlns:p14="http://schemas.microsoft.com/office/powerpoint/2010/main" val="202228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B9B1-8D26-76B4-1ABC-86D18C5C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for Cadence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C53AA-06BC-264A-9749-91924057DE49}"/>
              </a:ext>
            </a:extLst>
          </p:cNvPr>
          <p:cNvSpPr txBox="1"/>
          <p:nvPr/>
        </p:nvSpPr>
        <p:spPr>
          <a:xfrm>
            <a:off x="251512" y="1576565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Remote access to the Linux in Tompkins 411 with this link:</a:t>
            </a:r>
          </a:p>
          <a:p>
            <a:r>
              <a:rPr lang="en-US" sz="3200" dirty="0"/>
              <a:t>https://shell.seas.gwu.edu:3443/auth/ssh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27BAE-1D1E-7574-AD39-5F4857CC00F2}"/>
              </a:ext>
            </a:extLst>
          </p:cNvPr>
          <p:cNvSpPr txBox="1"/>
          <p:nvPr/>
        </p:nvSpPr>
        <p:spPr>
          <a:xfrm>
            <a:off x="251512" y="3244334"/>
            <a:ext cx="814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 Set up Cadence: Following this PDF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1C8F0-5936-66E7-2EBF-36E60C84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2" y="2616805"/>
            <a:ext cx="1716088" cy="16243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CE8E80-135F-E459-0EA5-104155CAAD04}"/>
              </a:ext>
            </a:extLst>
          </p:cNvPr>
          <p:cNvCxnSpPr/>
          <p:nvPr/>
        </p:nvCxnSpPr>
        <p:spPr>
          <a:xfrm>
            <a:off x="6858000" y="3536721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DAC93-B44B-7CEB-55B0-69D03222C1E2}"/>
              </a:ext>
            </a:extLst>
          </p:cNvPr>
          <p:cNvSpPr txBox="1"/>
          <p:nvPr/>
        </p:nvSpPr>
        <p:spPr>
          <a:xfrm>
            <a:off x="251512" y="4597404"/>
            <a:ext cx="6809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3"/>
            </a:pPr>
            <a:r>
              <a:rPr lang="en-US" sz="3200" dirty="0"/>
              <a:t>C</a:t>
            </a:r>
            <a:r>
              <a:rPr lang="en-US" altLang="zh-CN" sz="3200" dirty="0"/>
              <a:t>heck your </a:t>
            </a:r>
            <a:r>
              <a:rPr lang="en-US" altLang="zh-CN" sz="3200" dirty="0">
                <a:highlight>
                  <a:srgbClr val="FFFF00"/>
                </a:highlight>
              </a:rPr>
              <a:t>.profile</a:t>
            </a:r>
          </a:p>
          <a:p>
            <a:endParaRPr lang="en-US" altLang="zh-CN" sz="3200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If your .profile is different from the one I uploaded, please delete all lines and copy/paste this one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06C7F6-6170-FEF6-2BD0-B772A831F855}"/>
              </a:ext>
            </a:extLst>
          </p:cNvPr>
          <p:cNvCxnSpPr/>
          <p:nvPr/>
        </p:nvCxnSpPr>
        <p:spPr>
          <a:xfrm>
            <a:off x="7277100" y="5784621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CCDAE18-5CEB-DA63-35DD-430EF3CD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75" y="4719884"/>
            <a:ext cx="1343025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3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C567-160B-F4BF-4C65-303A401D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for Cadence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0FC3-0B4C-CC96-27CD-EA569E48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copy/paste same content to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 err="1">
                <a:highlight>
                  <a:srgbClr val="FFFF00"/>
                </a:highlight>
              </a:rPr>
              <a:t>bashrc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5. Try the first lab (Make an inverter) </a:t>
            </a:r>
          </a:p>
          <a:p>
            <a:endParaRPr lang="en-US" dirty="0"/>
          </a:p>
          <a:p>
            <a:r>
              <a:rPr lang="en-US" dirty="0"/>
              <a:t>6. If your cadence does not work, try this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DFCCD-2355-F055-538D-9F8A16CA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412" y="1927225"/>
            <a:ext cx="890037" cy="12827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622D8D-E272-71FB-03F8-1CD4DD1018DC}"/>
              </a:ext>
            </a:extLst>
          </p:cNvPr>
          <p:cNvCxnSpPr/>
          <p:nvPr/>
        </p:nvCxnSpPr>
        <p:spPr>
          <a:xfrm>
            <a:off x="7587212" y="3089046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386D82-5D2A-309C-3127-4B232A7B7AAA}"/>
              </a:ext>
            </a:extLst>
          </p:cNvPr>
          <p:cNvCxnSpPr/>
          <p:nvPr/>
        </p:nvCxnSpPr>
        <p:spPr>
          <a:xfrm>
            <a:off x="7498312" y="4193946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AE4130E-421C-688B-466A-4C7B1FE7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413" y="3648076"/>
            <a:ext cx="2283692" cy="21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1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DB9A-DD98-5F56-1634-302679A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 </a:t>
            </a:r>
            <a:r>
              <a:rPr lang="en-US" altLang="zh-CN" dirty="0"/>
              <a:t>—&gt; lab 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0043-2C92-BE8D-C3B5-1E6943EF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this tutorial:</a:t>
            </a:r>
          </a:p>
          <a:p>
            <a:r>
              <a:rPr lang="en-US" dirty="0">
                <a:hlinkClick r:id="rId2"/>
              </a:rPr>
              <a:t>https://blogs.gwu.edu/ece4140/labs/</a:t>
            </a:r>
            <a:endParaRPr lang="en-US" dirty="0"/>
          </a:p>
          <a:p>
            <a:r>
              <a:rPr lang="en-US" dirty="0"/>
              <a:t>Password: 41406240RF</a:t>
            </a:r>
          </a:p>
        </p:txBody>
      </p:sp>
    </p:spTree>
    <p:extLst>
      <p:ext uri="{BB962C8B-B14F-4D97-AF65-F5344CB8AC3E}">
        <p14:creationId xmlns:p14="http://schemas.microsoft.com/office/powerpoint/2010/main" val="392975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19F6-8361-3DB9-7B69-4145CA43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from home?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F94F-2942-1E04-14B0-D55662CD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remote access, download a VPN from this website: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https://it.gwu.edu/virtual-private-network-vpn</a:t>
            </a:r>
          </a:p>
        </p:txBody>
      </p:sp>
    </p:spTree>
    <p:extLst>
      <p:ext uri="{BB962C8B-B14F-4D97-AF65-F5344CB8AC3E}">
        <p14:creationId xmlns:p14="http://schemas.microsoft.com/office/powerpoint/2010/main" val="137874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EF24-325E-E15D-820F-302C7B65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Please save this PPT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C0A4-D9DE-AE69-239A-3A5A75A9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our first lab when our IT fixes the problem</a:t>
            </a:r>
          </a:p>
          <a:p>
            <a:r>
              <a:rPr lang="en-US" dirty="0"/>
              <a:t>This PPT includes all the information you need for your lab</a:t>
            </a:r>
          </a:p>
        </p:txBody>
      </p:sp>
    </p:spTree>
    <p:extLst>
      <p:ext uri="{BB962C8B-B14F-4D97-AF65-F5344CB8AC3E}">
        <p14:creationId xmlns:p14="http://schemas.microsoft.com/office/powerpoint/2010/main" val="315235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265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ECE 4140/6240_Lab1 Environment Set Up</vt:lpstr>
      <vt:lpstr>Lab Goal</vt:lpstr>
      <vt:lpstr>Environment set up for Cadence</vt:lpstr>
      <vt:lpstr>Environment set up for Cadence</vt:lpstr>
      <vt:lpstr>Lab2 —&gt; lab 10</vt:lpstr>
      <vt:lpstr>Work from home?</vt:lpstr>
      <vt:lpstr>Please save this PPT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ECE6250_Lab1 Environment Set Up</dc:title>
  <dc:creator>Zhou, You</dc:creator>
  <cp:lastModifiedBy>Zhou, You</cp:lastModifiedBy>
  <cp:revision>6</cp:revision>
  <dcterms:created xsi:type="dcterms:W3CDTF">2022-11-22T15:49:55Z</dcterms:created>
  <dcterms:modified xsi:type="dcterms:W3CDTF">2023-08-29T17:33:05Z</dcterms:modified>
</cp:coreProperties>
</file>